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5E0"/>
    <a:srgbClr val="76BB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503D33-C328-72C5-5A46-46FBDC61863C}" v="582" dt="2024-08-01T17:10:20.3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83" autoAdjust="0"/>
    <p:restoredTop sz="94660"/>
  </p:normalViewPr>
  <p:slideViewPr>
    <p:cSldViewPr snapToGrid="0">
      <p:cViewPr varScale="1">
        <p:scale>
          <a:sx n="147" d="100"/>
          <a:sy n="147" d="100"/>
        </p:scale>
        <p:origin x="9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Mulley" userId="S::helen.mulley@firstnews.co.uk::8714fa48-0f2f-41dc-9f3e-7e2fcb3cbc01" providerId="AD" clId="Web-{13503D33-C328-72C5-5A46-46FBDC61863C}"/>
    <pc:docChg chg="addSld delSld modSld">
      <pc:chgData name="Helen Mulley" userId="S::helen.mulley@firstnews.co.uk::8714fa48-0f2f-41dc-9f3e-7e2fcb3cbc01" providerId="AD" clId="Web-{13503D33-C328-72C5-5A46-46FBDC61863C}" dt="2024-08-01T17:10:19.783" v="428"/>
      <pc:docMkLst>
        <pc:docMk/>
      </pc:docMkLst>
      <pc:sldChg chg="modSp">
        <pc:chgData name="Helen Mulley" userId="S::helen.mulley@firstnews.co.uk::8714fa48-0f2f-41dc-9f3e-7e2fcb3cbc01" providerId="AD" clId="Web-{13503D33-C328-72C5-5A46-46FBDC61863C}" dt="2024-08-01T16:17:37.195" v="7" actId="20577"/>
        <pc:sldMkLst>
          <pc:docMk/>
          <pc:sldMk cId="109857222" sldId="256"/>
        </pc:sldMkLst>
        <pc:spChg chg="mod">
          <ac:chgData name="Helen Mulley" userId="S::helen.mulley@firstnews.co.uk::8714fa48-0f2f-41dc-9f3e-7e2fcb3cbc01" providerId="AD" clId="Web-{13503D33-C328-72C5-5A46-46FBDC61863C}" dt="2024-08-01T16:17:30.132" v="5" actId="20577"/>
          <ac:spMkLst>
            <pc:docMk/>
            <pc:sldMk cId="109857222" sldId="256"/>
            <ac:spMk id="2" creationId="{00000000-0000-0000-0000-000000000000}"/>
          </ac:spMkLst>
        </pc:spChg>
        <pc:spChg chg="mod">
          <ac:chgData name="Helen Mulley" userId="S::helen.mulley@firstnews.co.uk::8714fa48-0f2f-41dc-9f3e-7e2fcb3cbc01" providerId="AD" clId="Web-{13503D33-C328-72C5-5A46-46FBDC61863C}" dt="2024-08-01T16:17:37.195" v="7" actId="20577"/>
          <ac:spMkLst>
            <pc:docMk/>
            <pc:sldMk cId="109857222" sldId="256"/>
            <ac:spMk id="3" creationId="{00000000-0000-0000-0000-000000000000}"/>
          </ac:spMkLst>
        </pc:spChg>
      </pc:sldChg>
      <pc:sldChg chg="addSp delSp modSp new del">
        <pc:chgData name="Helen Mulley" userId="S::helen.mulley@firstnews.co.uk::8714fa48-0f2f-41dc-9f3e-7e2fcb3cbc01" providerId="AD" clId="Web-{13503D33-C328-72C5-5A46-46FBDC61863C}" dt="2024-08-01T16:18:16.057" v="13"/>
        <pc:sldMkLst>
          <pc:docMk/>
          <pc:sldMk cId="2232266391" sldId="257"/>
        </pc:sldMkLst>
        <pc:spChg chg="add del">
          <ac:chgData name="Helen Mulley" userId="S::helen.mulley@firstnews.co.uk::8714fa48-0f2f-41dc-9f3e-7e2fcb3cbc01" providerId="AD" clId="Web-{13503D33-C328-72C5-5A46-46FBDC61863C}" dt="2024-08-01T16:18:14.869" v="12"/>
          <ac:spMkLst>
            <pc:docMk/>
            <pc:sldMk cId="2232266391" sldId="257"/>
            <ac:spMk id="3" creationId="{6E8066BF-5D93-C81B-32AE-A5236A04BA85}"/>
          </ac:spMkLst>
        </pc:spChg>
        <pc:graphicFrameChg chg="add del mod ord modGraphic">
          <ac:chgData name="Helen Mulley" userId="S::helen.mulley@firstnews.co.uk::8714fa48-0f2f-41dc-9f3e-7e2fcb3cbc01" providerId="AD" clId="Web-{13503D33-C328-72C5-5A46-46FBDC61863C}" dt="2024-08-01T16:18:14.869" v="12"/>
          <ac:graphicFrameMkLst>
            <pc:docMk/>
            <pc:sldMk cId="2232266391" sldId="257"/>
            <ac:graphicFrameMk id="5" creationId="{69812745-AEBA-50B0-9E98-3A152CCC946E}"/>
          </ac:graphicFrameMkLst>
        </pc:graphicFrameChg>
      </pc:sldChg>
      <pc:sldChg chg="addSp delSp modSp new">
        <pc:chgData name="Helen Mulley" userId="S::helen.mulley@firstnews.co.uk::8714fa48-0f2f-41dc-9f3e-7e2fcb3cbc01" providerId="AD" clId="Web-{13503D33-C328-72C5-5A46-46FBDC61863C}" dt="2024-08-01T16:19:03.014" v="30"/>
        <pc:sldMkLst>
          <pc:docMk/>
          <pc:sldMk cId="2311965113" sldId="257"/>
        </pc:sldMkLst>
        <pc:spChg chg="mod">
          <ac:chgData name="Helen Mulley" userId="S::helen.mulley@firstnews.co.uk::8714fa48-0f2f-41dc-9f3e-7e2fcb3cbc01" providerId="AD" clId="Web-{13503D33-C328-72C5-5A46-46FBDC61863C}" dt="2024-08-01T16:18:56.717" v="29" actId="20577"/>
          <ac:spMkLst>
            <pc:docMk/>
            <pc:sldMk cId="2311965113" sldId="257"/>
            <ac:spMk id="2" creationId="{F36FEB0F-A30F-EF6C-93F8-2464597C7639}"/>
          </ac:spMkLst>
        </pc:spChg>
        <pc:spChg chg="del">
          <ac:chgData name="Helen Mulley" userId="S::helen.mulley@firstnews.co.uk::8714fa48-0f2f-41dc-9f3e-7e2fcb3cbc01" providerId="AD" clId="Web-{13503D33-C328-72C5-5A46-46FBDC61863C}" dt="2024-08-01T16:19:03.014" v="30"/>
          <ac:spMkLst>
            <pc:docMk/>
            <pc:sldMk cId="2311965113" sldId="257"/>
            <ac:spMk id="3" creationId="{4A75887F-4CFC-100A-C740-E2BF1D80D3D1}"/>
          </ac:spMkLst>
        </pc:spChg>
        <pc:graphicFrameChg chg="add mod ord modGraphic">
          <ac:chgData name="Helen Mulley" userId="S::helen.mulley@firstnews.co.uk::8714fa48-0f2f-41dc-9f3e-7e2fcb3cbc01" providerId="AD" clId="Web-{13503D33-C328-72C5-5A46-46FBDC61863C}" dt="2024-08-01T16:19:03.014" v="30"/>
          <ac:graphicFrameMkLst>
            <pc:docMk/>
            <pc:sldMk cId="2311965113" sldId="257"/>
            <ac:graphicFrameMk id="5" creationId="{C038E8CA-2024-3109-779E-4C4736AB0ADE}"/>
          </ac:graphicFrameMkLst>
        </pc:graphicFrameChg>
      </pc:sldChg>
      <pc:sldChg chg="modSp new">
        <pc:chgData name="Helen Mulley" userId="S::helen.mulley@firstnews.co.uk::8714fa48-0f2f-41dc-9f3e-7e2fcb3cbc01" providerId="AD" clId="Web-{13503D33-C328-72C5-5A46-46FBDC61863C}" dt="2024-08-01T16:20:33.145" v="42" actId="20577"/>
        <pc:sldMkLst>
          <pc:docMk/>
          <pc:sldMk cId="1819924449" sldId="258"/>
        </pc:sldMkLst>
        <pc:spChg chg="mod">
          <ac:chgData name="Helen Mulley" userId="S::helen.mulley@firstnews.co.uk::8714fa48-0f2f-41dc-9f3e-7e2fcb3cbc01" providerId="AD" clId="Web-{13503D33-C328-72C5-5A46-46FBDC61863C}" dt="2024-08-01T16:20:25.254" v="36" actId="20577"/>
          <ac:spMkLst>
            <pc:docMk/>
            <pc:sldMk cId="1819924449" sldId="258"/>
            <ac:spMk id="2" creationId="{70E57BF0-C902-F78F-13E4-A4D5BB34FB2B}"/>
          </ac:spMkLst>
        </pc:spChg>
        <pc:spChg chg="mod">
          <ac:chgData name="Helen Mulley" userId="S::helen.mulley@firstnews.co.uk::8714fa48-0f2f-41dc-9f3e-7e2fcb3cbc01" providerId="AD" clId="Web-{13503D33-C328-72C5-5A46-46FBDC61863C}" dt="2024-08-01T16:20:33.145" v="42" actId="20577"/>
          <ac:spMkLst>
            <pc:docMk/>
            <pc:sldMk cId="1819924449" sldId="258"/>
            <ac:spMk id="3" creationId="{DF63F9CD-A06F-F1D4-1EF4-73A4653ECCC3}"/>
          </ac:spMkLst>
        </pc:spChg>
      </pc:sldChg>
      <pc:sldChg chg="modSp new">
        <pc:chgData name="Helen Mulley" userId="S::helen.mulley@firstnews.co.uk::8714fa48-0f2f-41dc-9f3e-7e2fcb3cbc01" providerId="AD" clId="Web-{13503D33-C328-72C5-5A46-46FBDC61863C}" dt="2024-08-01T16:21:36.353" v="58" actId="20577"/>
        <pc:sldMkLst>
          <pc:docMk/>
          <pc:sldMk cId="1070040792" sldId="259"/>
        </pc:sldMkLst>
        <pc:spChg chg="mod">
          <ac:chgData name="Helen Mulley" userId="S::helen.mulley@firstnews.co.uk::8714fa48-0f2f-41dc-9f3e-7e2fcb3cbc01" providerId="AD" clId="Web-{13503D33-C328-72C5-5A46-46FBDC61863C}" dt="2024-08-01T16:21:23.539" v="50" actId="20577"/>
          <ac:spMkLst>
            <pc:docMk/>
            <pc:sldMk cId="1070040792" sldId="259"/>
            <ac:spMk id="2" creationId="{6AA66D47-8885-2C7E-7596-57C49D552D19}"/>
          </ac:spMkLst>
        </pc:spChg>
        <pc:spChg chg="mod">
          <ac:chgData name="Helen Mulley" userId="S::helen.mulley@firstnews.co.uk::8714fa48-0f2f-41dc-9f3e-7e2fcb3cbc01" providerId="AD" clId="Web-{13503D33-C328-72C5-5A46-46FBDC61863C}" dt="2024-08-01T16:21:36.353" v="58" actId="20577"/>
          <ac:spMkLst>
            <pc:docMk/>
            <pc:sldMk cId="1070040792" sldId="259"/>
            <ac:spMk id="3" creationId="{0F157CC8-E6CC-9384-1052-A102BF70FB24}"/>
          </ac:spMkLst>
        </pc:spChg>
      </pc:sldChg>
      <pc:sldChg chg="modSp new">
        <pc:chgData name="Helen Mulley" userId="S::helen.mulley@firstnews.co.uk::8714fa48-0f2f-41dc-9f3e-7e2fcb3cbc01" providerId="AD" clId="Web-{13503D33-C328-72C5-5A46-46FBDC61863C}" dt="2024-08-01T16:22:54.952" v="78" actId="20577"/>
        <pc:sldMkLst>
          <pc:docMk/>
          <pc:sldMk cId="2713971629" sldId="260"/>
        </pc:sldMkLst>
        <pc:spChg chg="mod">
          <ac:chgData name="Helen Mulley" userId="S::helen.mulley@firstnews.co.uk::8714fa48-0f2f-41dc-9f3e-7e2fcb3cbc01" providerId="AD" clId="Web-{13503D33-C328-72C5-5A46-46FBDC61863C}" dt="2024-08-01T16:22:36.138" v="69" actId="20577"/>
          <ac:spMkLst>
            <pc:docMk/>
            <pc:sldMk cId="2713971629" sldId="260"/>
            <ac:spMk id="2" creationId="{7FA149F9-E834-0CFA-EE80-41371AB30378}"/>
          </ac:spMkLst>
        </pc:spChg>
        <pc:spChg chg="mod">
          <ac:chgData name="Helen Mulley" userId="S::helen.mulley@firstnews.co.uk::8714fa48-0f2f-41dc-9f3e-7e2fcb3cbc01" providerId="AD" clId="Web-{13503D33-C328-72C5-5A46-46FBDC61863C}" dt="2024-08-01T16:22:54.952" v="78" actId="20577"/>
          <ac:spMkLst>
            <pc:docMk/>
            <pc:sldMk cId="2713971629" sldId="260"/>
            <ac:spMk id="3" creationId="{FFD6A362-3DEC-2E77-47ED-913A4DF00943}"/>
          </ac:spMkLst>
        </pc:spChg>
      </pc:sldChg>
      <pc:sldChg chg="addSp delSp modSp new">
        <pc:chgData name="Helen Mulley" userId="S::helen.mulley@firstnews.co.uk::8714fa48-0f2f-41dc-9f3e-7e2fcb3cbc01" providerId="AD" clId="Web-{13503D33-C328-72C5-5A46-46FBDC61863C}" dt="2024-08-01T16:25:12.492" v="99"/>
        <pc:sldMkLst>
          <pc:docMk/>
          <pc:sldMk cId="2678045287" sldId="261"/>
        </pc:sldMkLst>
        <pc:spChg chg="mod">
          <ac:chgData name="Helen Mulley" userId="S::helen.mulley@firstnews.co.uk::8714fa48-0f2f-41dc-9f3e-7e2fcb3cbc01" providerId="AD" clId="Web-{13503D33-C328-72C5-5A46-46FBDC61863C}" dt="2024-08-01T16:25:09.961" v="98" actId="20577"/>
          <ac:spMkLst>
            <pc:docMk/>
            <pc:sldMk cId="2678045287" sldId="261"/>
            <ac:spMk id="2" creationId="{A5A8F9C0-F7B4-2CB5-0C72-89438A732F22}"/>
          </ac:spMkLst>
        </pc:spChg>
        <pc:spChg chg="del mod">
          <ac:chgData name="Helen Mulley" userId="S::helen.mulley@firstnews.co.uk::8714fa48-0f2f-41dc-9f3e-7e2fcb3cbc01" providerId="AD" clId="Web-{13503D33-C328-72C5-5A46-46FBDC61863C}" dt="2024-08-01T16:25:12.492" v="99"/>
          <ac:spMkLst>
            <pc:docMk/>
            <pc:sldMk cId="2678045287" sldId="261"/>
            <ac:spMk id="3" creationId="{165CD080-B80C-B157-1215-E150BD2736D0}"/>
          </ac:spMkLst>
        </pc:spChg>
        <pc:picChg chg="add mod ord">
          <ac:chgData name="Helen Mulley" userId="S::helen.mulley@firstnews.co.uk::8714fa48-0f2f-41dc-9f3e-7e2fcb3cbc01" providerId="AD" clId="Web-{13503D33-C328-72C5-5A46-46FBDC61863C}" dt="2024-08-01T16:25:12.492" v="99"/>
          <ac:picMkLst>
            <pc:docMk/>
            <pc:sldMk cId="2678045287" sldId="261"/>
            <ac:picMk id="4" creationId="{4C604345-EBDB-7F36-A3E9-F53DE666DB33}"/>
          </ac:picMkLst>
        </pc:picChg>
      </pc:sldChg>
      <pc:sldChg chg="addSp delSp modSp new">
        <pc:chgData name="Helen Mulley" userId="S::helen.mulley@firstnews.co.uk::8714fa48-0f2f-41dc-9f3e-7e2fcb3cbc01" providerId="AD" clId="Web-{13503D33-C328-72C5-5A46-46FBDC61863C}" dt="2024-08-01T16:33:10.808" v="110"/>
        <pc:sldMkLst>
          <pc:docMk/>
          <pc:sldMk cId="2604298443" sldId="262"/>
        </pc:sldMkLst>
        <pc:spChg chg="mod">
          <ac:chgData name="Helen Mulley" userId="S::helen.mulley@firstnews.co.uk::8714fa48-0f2f-41dc-9f3e-7e2fcb3cbc01" providerId="AD" clId="Web-{13503D33-C328-72C5-5A46-46FBDC61863C}" dt="2024-08-01T16:33:09.399" v="109" actId="20577"/>
          <ac:spMkLst>
            <pc:docMk/>
            <pc:sldMk cId="2604298443" sldId="262"/>
            <ac:spMk id="2" creationId="{4C659B24-4595-716F-2E04-7E08E92197DD}"/>
          </ac:spMkLst>
        </pc:spChg>
        <pc:spChg chg="del">
          <ac:chgData name="Helen Mulley" userId="S::helen.mulley@firstnews.co.uk::8714fa48-0f2f-41dc-9f3e-7e2fcb3cbc01" providerId="AD" clId="Web-{13503D33-C328-72C5-5A46-46FBDC61863C}" dt="2024-08-01T16:33:10.808" v="110"/>
          <ac:spMkLst>
            <pc:docMk/>
            <pc:sldMk cId="2604298443" sldId="262"/>
            <ac:spMk id="3" creationId="{6564BA67-1721-2859-C08D-79916A69E58C}"/>
          </ac:spMkLst>
        </pc:spChg>
        <pc:picChg chg="add mod ord">
          <ac:chgData name="Helen Mulley" userId="S::helen.mulley@firstnews.co.uk::8714fa48-0f2f-41dc-9f3e-7e2fcb3cbc01" providerId="AD" clId="Web-{13503D33-C328-72C5-5A46-46FBDC61863C}" dt="2024-08-01T16:33:10.808" v="110"/>
          <ac:picMkLst>
            <pc:docMk/>
            <pc:sldMk cId="2604298443" sldId="262"/>
            <ac:picMk id="4" creationId="{0B7B8002-CA46-77E9-1C8A-B299CD217487}"/>
          </ac:picMkLst>
        </pc:picChg>
      </pc:sldChg>
      <pc:sldChg chg="addSp delSp modSp new">
        <pc:chgData name="Helen Mulley" userId="S::helen.mulley@firstnews.co.uk::8714fa48-0f2f-41dc-9f3e-7e2fcb3cbc01" providerId="AD" clId="Web-{13503D33-C328-72C5-5A46-46FBDC61863C}" dt="2024-08-01T16:34:58.299" v="140" actId="20577"/>
        <pc:sldMkLst>
          <pc:docMk/>
          <pc:sldMk cId="4101097508" sldId="263"/>
        </pc:sldMkLst>
        <pc:spChg chg="mod">
          <ac:chgData name="Helen Mulley" userId="S::helen.mulley@firstnews.co.uk::8714fa48-0f2f-41dc-9f3e-7e2fcb3cbc01" providerId="AD" clId="Web-{13503D33-C328-72C5-5A46-46FBDC61863C}" dt="2024-08-01T16:34:58.299" v="140" actId="20577"/>
          <ac:spMkLst>
            <pc:docMk/>
            <pc:sldMk cId="4101097508" sldId="263"/>
            <ac:spMk id="2" creationId="{0B8A9553-5D4A-15C4-5C54-FE04D0AAF305}"/>
          </ac:spMkLst>
        </pc:spChg>
        <pc:spChg chg="del">
          <ac:chgData name="Helen Mulley" userId="S::helen.mulley@firstnews.co.uk::8714fa48-0f2f-41dc-9f3e-7e2fcb3cbc01" providerId="AD" clId="Web-{13503D33-C328-72C5-5A46-46FBDC61863C}" dt="2024-08-01T16:33:59.295" v="112"/>
          <ac:spMkLst>
            <pc:docMk/>
            <pc:sldMk cId="4101097508" sldId="263"/>
            <ac:spMk id="3" creationId="{9496FDF3-AB34-48D1-E4F7-AA4F558E1F1B}"/>
          </ac:spMkLst>
        </pc:spChg>
        <pc:picChg chg="add mod ord">
          <ac:chgData name="Helen Mulley" userId="S::helen.mulley@firstnews.co.uk::8714fa48-0f2f-41dc-9f3e-7e2fcb3cbc01" providerId="AD" clId="Web-{13503D33-C328-72C5-5A46-46FBDC61863C}" dt="2024-08-01T16:33:59.295" v="112"/>
          <ac:picMkLst>
            <pc:docMk/>
            <pc:sldMk cId="4101097508" sldId="263"/>
            <ac:picMk id="4" creationId="{8ED76AD2-4601-9330-21EA-254DF6AB499F}"/>
          </ac:picMkLst>
        </pc:picChg>
      </pc:sldChg>
      <pc:sldChg chg="addSp delSp modSp new">
        <pc:chgData name="Helen Mulley" userId="S::helen.mulley@firstnews.co.uk::8714fa48-0f2f-41dc-9f3e-7e2fcb3cbc01" providerId="AD" clId="Web-{13503D33-C328-72C5-5A46-46FBDC61863C}" dt="2024-08-01T16:36:19.633" v="164" actId="20577"/>
        <pc:sldMkLst>
          <pc:docMk/>
          <pc:sldMk cId="4019804844" sldId="264"/>
        </pc:sldMkLst>
        <pc:spChg chg="mod">
          <ac:chgData name="Helen Mulley" userId="S::helen.mulley@firstnews.co.uk::8714fa48-0f2f-41dc-9f3e-7e2fcb3cbc01" providerId="AD" clId="Web-{13503D33-C328-72C5-5A46-46FBDC61863C}" dt="2024-08-01T16:34:54.377" v="139" actId="20577"/>
          <ac:spMkLst>
            <pc:docMk/>
            <pc:sldMk cId="4019804844" sldId="264"/>
            <ac:spMk id="2" creationId="{4154D9F7-CCF4-0A11-54CC-98BDCA049AC8}"/>
          </ac:spMkLst>
        </pc:spChg>
        <pc:spChg chg="del">
          <ac:chgData name="Helen Mulley" userId="S::helen.mulley@firstnews.co.uk::8714fa48-0f2f-41dc-9f3e-7e2fcb3cbc01" providerId="AD" clId="Web-{13503D33-C328-72C5-5A46-46FBDC61863C}" dt="2024-08-01T16:35:43.115" v="141"/>
          <ac:spMkLst>
            <pc:docMk/>
            <pc:sldMk cId="4019804844" sldId="264"/>
            <ac:spMk id="3" creationId="{6B4A62B7-FC6F-CCA2-DD27-D2AFAFA63799}"/>
          </ac:spMkLst>
        </pc:spChg>
        <pc:spChg chg="add mod">
          <ac:chgData name="Helen Mulley" userId="S::helen.mulley@firstnews.co.uk::8714fa48-0f2f-41dc-9f3e-7e2fcb3cbc01" providerId="AD" clId="Web-{13503D33-C328-72C5-5A46-46FBDC61863C}" dt="2024-08-01T16:36:19.633" v="164" actId="20577"/>
          <ac:spMkLst>
            <pc:docMk/>
            <pc:sldMk cId="4019804844" sldId="264"/>
            <ac:spMk id="5" creationId="{A95BC5CF-16F0-1F07-9898-E3E64129648E}"/>
          </ac:spMkLst>
        </pc:spChg>
        <pc:picChg chg="add mod ord">
          <ac:chgData name="Helen Mulley" userId="S::helen.mulley@firstnews.co.uk::8714fa48-0f2f-41dc-9f3e-7e2fcb3cbc01" providerId="AD" clId="Web-{13503D33-C328-72C5-5A46-46FBDC61863C}" dt="2024-08-01T16:35:43.115" v="141"/>
          <ac:picMkLst>
            <pc:docMk/>
            <pc:sldMk cId="4019804844" sldId="264"/>
            <ac:picMk id="4" creationId="{3826ECCB-262B-5C10-FAA5-80402E87BCEA}"/>
          </ac:picMkLst>
        </pc:picChg>
      </pc:sldChg>
      <pc:sldChg chg="addSp delSp modSp new">
        <pc:chgData name="Helen Mulley" userId="S::helen.mulley@firstnews.co.uk::8714fa48-0f2f-41dc-9f3e-7e2fcb3cbc01" providerId="AD" clId="Web-{13503D33-C328-72C5-5A46-46FBDC61863C}" dt="2024-08-01T16:59:47.437" v="366" actId="20577"/>
        <pc:sldMkLst>
          <pc:docMk/>
          <pc:sldMk cId="3471255924" sldId="265"/>
        </pc:sldMkLst>
        <pc:spChg chg="mod">
          <ac:chgData name="Helen Mulley" userId="S::helen.mulley@firstnews.co.uk::8714fa48-0f2f-41dc-9f3e-7e2fcb3cbc01" providerId="AD" clId="Web-{13503D33-C328-72C5-5A46-46FBDC61863C}" dt="2024-08-01T16:52:55.503" v="174" actId="20577"/>
          <ac:spMkLst>
            <pc:docMk/>
            <pc:sldMk cId="3471255924" sldId="265"/>
            <ac:spMk id="2" creationId="{31C6B3FA-9AFF-4ACA-2B31-DD02FA3CB865}"/>
          </ac:spMkLst>
        </pc:spChg>
        <pc:spChg chg="del">
          <ac:chgData name="Helen Mulley" userId="S::helen.mulley@firstnews.co.uk::8714fa48-0f2f-41dc-9f3e-7e2fcb3cbc01" providerId="AD" clId="Web-{13503D33-C328-72C5-5A46-46FBDC61863C}" dt="2024-08-01T16:52:57.019" v="175"/>
          <ac:spMkLst>
            <pc:docMk/>
            <pc:sldMk cId="3471255924" sldId="265"/>
            <ac:spMk id="3" creationId="{E345F1B3-36BB-DAA3-E960-A1FFE00AF951}"/>
          </ac:spMkLst>
        </pc:spChg>
        <pc:spChg chg="add mod">
          <ac:chgData name="Helen Mulley" userId="S::helen.mulley@firstnews.co.uk::8714fa48-0f2f-41dc-9f3e-7e2fcb3cbc01" providerId="AD" clId="Web-{13503D33-C328-72C5-5A46-46FBDC61863C}" dt="2024-08-01T16:59:47.437" v="366" actId="20577"/>
          <ac:spMkLst>
            <pc:docMk/>
            <pc:sldMk cId="3471255924" sldId="265"/>
            <ac:spMk id="5" creationId="{19216C68-2BAA-615B-D502-9D843AAA62D4}"/>
          </ac:spMkLst>
        </pc:spChg>
        <pc:spChg chg="add mod">
          <ac:chgData name="Helen Mulley" userId="S::helen.mulley@firstnews.co.uk::8714fa48-0f2f-41dc-9f3e-7e2fcb3cbc01" providerId="AD" clId="Web-{13503D33-C328-72C5-5A46-46FBDC61863C}" dt="2024-08-01T16:59:05.561" v="319" actId="14100"/>
          <ac:spMkLst>
            <pc:docMk/>
            <pc:sldMk cId="3471255924" sldId="265"/>
            <ac:spMk id="7" creationId="{FF05CF7B-051B-FB72-03B0-40F6A8593906}"/>
          </ac:spMkLst>
        </pc:spChg>
        <pc:picChg chg="add del mod ord">
          <ac:chgData name="Helen Mulley" userId="S::helen.mulley@firstnews.co.uk::8714fa48-0f2f-41dc-9f3e-7e2fcb3cbc01" providerId="AD" clId="Web-{13503D33-C328-72C5-5A46-46FBDC61863C}" dt="2024-08-01T16:57:04.073" v="248"/>
          <ac:picMkLst>
            <pc:docMk/>
            <pc:sldMk cId="3471255924" sldId="265"/>
            <ac:picMk id="4" creationId="{13988D0D-0630-6746-3AE4-A2B61961C725}"/>
          </ac:picMkLst>
        </pc:picChg>
      </pc:sldChg>
      <pc:sldChg chg="addSp delSp modSp new">
        <pc:chgData name="Helen Mulley" userId="S::helen.mulley@firstnews.co.uk::8714fa48-0f2f-41dc-9f3e-7e2fcb3cbc01" providerId="AD" clId="Web-{13503D33-C328-72C5-5A46-46FBDC61863C}" dt="2024-08-01T16:53:39.911" v="186"/>
        <pc:sldMkLst>
          <pc:docMk/>
          <pc:sldMk cId="4046690325" sldId="266"/>
        </pc:sldMkLst>
        <pc:spChg chg="mod">
          <ac:chgData name="Helen Mulley" userId="S::helen.mulley@firstnews.co.uk::8714fa48-0f2f-41dc-9f3e-7e2fcb3cbc01" providerId="AD" clId="Web-{13503D33-C328-72C5-5A46-46FBDC61863C}" dt="2024-08-01T16:53:38.426" v="185" actId="20577"/>
          <ac:spMkLst>
            <pc:docMk/>
            <pc:sldMk cId="4046690325" sldId="266"/>
            <ac:spMk id="2" creationId="{DF902B3B-E0AC-D66B-99EF-47E2C8E7EF01}"/>
          </ac:spMkLst>
        </pc:spChg>
        <pc:spChg chg="del">
          <ac:chgData name="Helen Mulley" userId="S::helen.mulley@firstnews.co.uk::8714fa48-0f2f-41dc-9f3e-7e2fcb3cbc01" providerId="AD" clId="Web-{13503D33-C328-72C5-5A46-46FBDC61863C}" dt="2024-08-01T16:53:39.911" v="186"/>
          <ac:spMkLst>
            <pc:docMk/>
            <pc:sldMk cId="4046690325" sldId="266"/>
            <ac:spMk id="3" creationId="{EE1F68CF-B9DE-6327-BECD-810BB83E0F74}"/>
          </ac:spMkLst>
        </pc:spChg>
        <pc:picChg chg="add mod ord">
          <ac:chgData name="Helen Mulley" userId="S::helen.mulley@firstnews.co.uk::8714fa48-0f2f-41dc-9f3e-7e2fcb3cbc01" providerId="AD" clId="Web-{13503D33-C328-72C5-5A46-46FBDC61863C}" dt="2024-08-01T16:53:39.911" v="186"/>
          <ac:picMkLst>
            <pc:docMk/>
            <pc:sldMk cId="4046690325" sldId="266"/>
            <ac:picMk id="4" creationId="{4CCBE8E7-2E59-AFC3-DF95-174FA7C1B43B}"/>
          </ac:picMkLst>
        </pc:picChg>
      </pc:sldChg>
      <pc:sldChg chg="addSp delSp modSp new">
        <pc:chgData name="Helen Mulley" userId="S::helen.mulley@firstnews.co.uk::8714fa48-0f2f-41dc-9f3e-7e2fcb3cbc01" providerId="AD" clId="Web-{13503D33-C328-72C5-5A46-46FBDC61863C}" dt="2024-08-01T16:54:12.568" v="194"/>
        <pc:sldMkLst>
          <pc:docMk/>
          <pc:sldMk cId="3542489799" sldId="267"/>
        </pc:sldMkLst>
        <pc:spChg chg="mod">
          <ac:chgData name="Helen Mulley" userId="S::helen.mulley@firstnews.co.uk::8714fa48-0f2f-41dc-9f3e-7e2fcb3cbc01" providerId="AD" clId="Web-{13503D33-C328-72C5-5A46-46FBDC61863C}" dt="2024-08-01T16:54:11.240" v="193" actId="20577"/>
          <ac:spMkLst>
            <pc:docMk/>
            <pc:sldMk cId="3542489799" sldId="267"/>
            <ac:spMk id="2" creationId="{3960BEB1-BDBB-BA52-8B73-4572C10199EA}"/>
          </ac:spMkLst>
        </pc:spChg>
        <pc:spChg chg="del">
          <ac:chgData name="Helen Mulley" userId="S::helen.mulley@firstnews.co.uk::8714fa48-0f2f-41dc-9f3e-7e2fcb3cbc01" providerId="AD" clId="Web-{13503D33-C328-72C5-5A46-46FBDC61863C}" dt="2024-08-01T16:54:12.568" v="194"/>
          <ac:spMkLst>
            <pc:docMk/>
            <pc:sldMk cId="3542489799" sldId="267"/>
            <ac:spMk id="3" creationId="{3E28C37F-76DE-92BA-59D2-6B7BFCDB84D7}"/>
          </ac:spMkLst>
        </pc:spChg>
        <pc:picChg chg="add mod ord">
          <ac:chgData name="Helen Mulley" userId="S::helen.mulley@firstnews.co.uk::8714fa48-0f2f-41dc-9f3e-7e2fcb3cbc01" providerId="AD" clId="Web-{13503D33-C328-72C5-5A46-46FBDC61863C}" dt="2024-08-01T16:54:12.568" v="194"/>
          <ac:picMkLst>
            <pc:docMk/>
            <pc:sldMk cId="3542489799" sldId="267"/>
            <ac:picMk id="4" creationId="{C8080B10-AD22-D63D-4EBE-2909F7B3D8BB}"/>
          </ac:picMkLst>
        </pc:picChg>
      </pc:sldChg>
      <pc:sldChg chg="modSp new">
        <pc:chgData name="Helen Mulley" userId="S::helen.mulley@firstnews.co.uk::8714fa48-0f2f-41dc-9f3e-7e2fcb3cbc01" providerId="AD" clId="Web-{13503D33-C328-72C5-5A46-46FBDC61863C}" dt="2024-08-01T17:10:00.892" v="423" actId="20577"/>
        <pc:sldMkLst>
          <pc:docMk/>
          <pc:sldMk cId="18019444" sldId="268"/>
        </pc:sldMkLst>
        <pc:spChg chg="mod">
          <ac:chgData name="Helen Mulley" userId="S::helen.mulley@firstnews.co.uk::8714fa48-0f2f-41dc-9f3e-7e2fcb3cbc01" providerId="AD" clId="Web-{13503D33-C328-72C5-5A46-46FBDC61863C}" dt="2024-08-01T17:07:30.106" v="376" actId="20577"/>
          <ac:spMkLst>
            <pc:docMk/>
            <pc:sldMk cId="18019444" sldId="268"/>
            <ac:spMk id="2" creationId="{8B740945-38CF-975D-3AB1-1B51F03771EA}"/>
          </ac:spMkLst>
        </pc:spChg>
        <pc:spChg chg="mod">
          <ac:chgData name="Helen Mulley" userId="S::helen.mulley@firstnews.co.uk::8714fa48-0f2f-41dc-9f3e-7e2fcb3cbc01" providerId="AD" clId="Web-{13503D33-C328-72C5-5A46-46FBDC61863C}" dt="2024-08-01T17:10:00.892" v="423" actId="20577"/>
          <ac:spMkLst>
            <pc:docMk/>
            <pc:sldMk cId="18019444" sldId="268"/>
            <ac:spMk id="3" creationId="{3046ABB9-616E-D028-4278-F76C6C5E3097}"/>
          </ac:spMkLst>
        </pc:spChg>
      </pc:sldChg>
      <pc:sldChg chg="addSp delSp modSp new">
        <pc:chgData name="Helen Mulley" userId="S::helen.mulley@firstnews.co.uk::8714fa48-0f2f-41dc-9f3e-7e2fcb3cbc01" providerId="AD" clId="Web-{13503D33-C328-72C5-5A46-46FBDC61863C}" dt="2024-08-01T17:10:19.783" v="428"/>
        <pc:sldMkLst>
          <pc:docMk/>
          <pc:sldMk cId="3619959708" sldId="269"/>
        </pc:sldMkLst>
        <pc:spChg chg="mod">
          <ac:chgData name="Helen Mulley" userId="S::helen.mulley@firstnews.co.uk::8714fa48-0f2f-41dc-9f3e-7e2fcb3cbc01" providerId="AD" clId="Web-{13503D33-C328-72C5-5A46-46FBDC61863C}" dt="2024-08-01T17:10:18.236" v="427" actId="20577"/>
          <ac:spMkLst>
            <pc:docMk/>
            <pc:sldMk cId="3619959708" sldId="269"/>
            <ac:spMk id="2" creationId="{2F66EC85-B36B-A143-6963-3CDCE7882360}"/>
          </ac:spMkLst>
        </pc:spChg>
        <pc:spChg chg="del">
          <ac:chgData name="Helen Mulley" userId="S::helen.mulley@firstnews.co.uk::8714fa48-0f2f-41dc-9f3e-7e2fcb3cbc01" providerId="AD" clId="Web-{13503D33-C328-72C5-5A46-46FBDC61863C}" dt="2024-08-01T17:10:19.783" v="428"/>
          <ac:spMkLst>
            <pc:docMk/>
            <pc:sldMk cId="3619959708" sldId="269"/>
            <ac:spMk id="3" creationId="{5CFA2172-2313-E513-63AD-A8C50B7BDF55}"/>
          </ac:spMkLst>
        </pc:spChg>
        <pc:picChg chg="add mod ord">
          <ac:chgData name="Helen Mulley" userId="S::helen.mulley@firstnews.co.uk::8714fa48-0f2f-41dc-9f3e-7e2fcb3cbc01" providerId="AD" clId="Web-{13503D33-C328-72C5-5A46-46FBDC61863C}" dt="2024-08-01T17:10:19.783" v="428"/>
          <ac:picMkLst>
            <pc:docMk/>
            <pc:sldMk cId="3619959708" sldId="269"/>
            <ac:picMk id="4" creationId="{3E435074-5D80-1033-E4DB-3186DF4AEC4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9/25/24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9/25/24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9/25/24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9/25/24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9/25/24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08FF3F-64BF-75D4-AB22-D42125F65FD2}"/>
              </a:ext>
            </a:extLst>
          </p:cNvPr>
          <p:cNvSpPr/>
          <p:nvPr/>
        </p:nvSpPr>
        <p:spPr>
          <a:xfrm>
            <a:off x="0" y="0"/>
            <a:ext cx="12192000" cy="6858000"/>
          </a:xfrm>
          <a:prstGeom prst="rect">
            <a:avLst/>
          </a:prstGeom>
          <a:gradFill>
            <a:gsLst>
              <a:gs pos="0">
                <a:srgbClr val="00B5E0"/>
              </a:gs>
              <a:gs pos="44000">
                <a:srgbClr val="76BB58">
                  <a:lumMod val="91000"/>
                  <a:lumOff val="9000"/>
                </a:srgbClr>
              </a:gs>
            </a:gsLst>
            <a:lin ang="5400000" scaled="1"/>
          </a:gra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303551" y="4939203"/>
            <a:ext cx="6862011" cy="929840"/>
          </a:xfrm>
        </p:spPr>
        <p:txBody>
          <a:bodyPr vert="horz" lIns="91440" tIns="45720" rIns="91440" bIns="45720" rtlCol="0" anchor="t">
            <a:normAutofit/>
          </a:bodyPr>
          <a:lstStyle/>
          <a:p>
            <a:r>
              <a:rPr lang="en-US" sz="3600" i="1">
                <a:solidFill>
                  <a:schemeClr val="bg1"/>
                </a:solidFill>
                <a:latin typeface="Poppins Medium" pitchFamily="2" charset="77"/>
                <a:cs typeface="Poppins Medium" pitchFamily="2" charset="77"/>
              </a:rPr>
              <a:t>What should we believe?</a:t>
            </a:r>
            <a:endParaRPr lang="en-US" sz="3600" i="1" dirty="0">
              <a:solidFill>
                <a:schemeClr val="bg1"/>
              </a:solidFill>
              <a:latin typeface="Poppins Medium" pitchFamily="2" charset="77"/>
              <a:cs typeface="Poppins Medium" pitchFamily="2" charset="77"/>
            </a:endParaRPr>
          </a:p>
        </p:txBody>
      </p:sp>
      <p:pic>
        <p:nvPicPr>
          <p:cNvPr id="10" name="Picture 9">
            <a:extLst>
              <a:ext uri="{FF2B5EF4-FFF2-40B4-BE49-F238E27FC236}">
                <a16:creationId xmlns:a16="http://schemas.microsoft.com/office/drawing/2014/main" id="{CC882E01-74BF-177D-E71C-6A747D2290C9}"/>
              </a:ext>
            </a:extLst>
          </p:cNvPr>
          <p:cNvPicPr>
            <a:picLocks noChangeAspect="1"/>
          </p:cNvPicPr>
          <p:nvPr/>
        </p:nvPicPr>
        <p:blipFill rotWithShape="1">
          <a:blip r:embed="rId2" cstate="print">
            <a:alphaModFix/>
            <a:extLst>
              <a:ext uri="{BEBA8EAE-BF5A-486C-A8C5-ECC9F3942E4B}">
                <a14:imgProps xmlns:a14="http://schemas.microsoft.com/office/drawing/2010/main">
                  <a14:imgLayer r:embed="rId3">
                    <a14:imgEffect>
                      <a14:saturation sat="134000"/>
                    </a14:imgEffect>
                  </a14:imgLayer>
                </a14:imgProps>
              </a:ext>
              <a:ext uri="{28A0092B-C50C-407E-A947-70E740481C1C}">
                <a14:useLocalDpi xmlns:a14="http://schemas.microsoft.com/office/drawing/2010/main" val="0"/>
              </a:ext>
            </a:extLst>
          </a:blip>
          <a:srcRect l="-2315" r="23200"/>
          <a:stretch/>
        </p:blipFill>
        <p:spPr>
          <a:xfrm>
            <a:off x="8343900" y="0"/>
            <a:ext cx="3848101" cy="6858000"/>
          </a:xfrm>
          <a:prstGeom prst="rect">
            <a:avLst/>
          </a:prstGeom>
          <a:effectLst>
            <a:outerShdw dist="50800" dir="5400000" algn="ctr" rotWithShape="0">
              <a:srgbClr val="000000">
                <a:alpha val="43137"/>
              </a:srgbClr>
            </a:outerShdw>
            <a:reflection endPos="0" dist="50800" dir="5400000" sy="-100000" algn="bl" rotWithShape="0"/>
            <a:softEdge rad="0"/>
          </a:effectLst>
        </p:spPr>
      </p:pic>
      <p:cxnSp>
        <p:nvCxnSpPr>
          <p:cNvPr id="12" name="Straight Connector 11">
            <a:extLst>
              <a:ext uri="{FF2B5EF4-FFF2-40B4-BE49-F238E27FC236}">
                <a16:creationId xmlns:a16="http://schemas.microsoft.com/office/drawing/2014/main" id="{CEC0AB97-7BFB-508B-D6AA-EB58C3A9C7F6}"/>
              </a:ext>
            </a:extLst>
          </p:cNvPr>
          <p:cNvCxnSpPr/>
          <p:nvPr/>
        </p:nvCxnSpPr>
        <p:spPr>
          <a:xfrm>
            <a:off x="1719453" y="5613400"/>
            <a:ext cx="5938647" cy="0"/>
          </a:xfrm>
          <a:prstGeom prst="line">
            <a:avLst/>
          </a:prstGeom>
          <a:ln w="25400">
            <a:solidFill>
              <a:schemeClr val="accent1"/>
            </a:solidFill>
          </a:ln>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B126F9D-A0FD-F648-F1C9-476E0E560245}"/>
              </a:ext>
            </a:extLst>
          </p:cNvPr>
          <p:cNvPicPr>
            <a:picLocks noChangeAspect="1"/>
          </p:cNvPicPr>
          <p:nvPr/>
        </p:nvPicPr>
        <p:blipFill>
          <a:blip r:embed="rId4"/>
          <a:stretch>
            <a:fillRect/>
          </a:stretch>
        </p:blipFill>
        <p:spPr>
          <a:xfrm>
            <a:off x="1706751" y="1623752"/>
            <a:ext cx="6357209" cy="2915408"/>
          </a:xfrm>
          <a:prstGeom prst="rect">
            <a:avLst/>
          </a:prstGeom>
          <a:effectLst>
            <a:outerShdw blurRad="280430" dist="5942" dir="5400000" sx="98000" sy="98000" algn="ctr" rotWithShape="0">
              <a:srgbClr val="000000">
                <a:alpha val="34280"/>
              </a:srgbClr>
            </a:outerShdw>
            <a:reflection blurRad="3910" stA="22902" endPos="78000" dir="5400000" sy="-100000" algn="bl" rotWithShape="0"/>
          </a:effectLst>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FF05CF7B-051B-FB72-03B0-40F6A8593906}"/>
              </a:ext>
            </a:extLst>
          </p:cNvPr>
          <p:cNvSpPr>
            <a:spLocks noGrp="1"/>
          </p:cNvSpPr>
          <p:nvPr>
            <p:ph idx="1"/>
          </p:nvPr>
        </p:nvSpPr>
        <p:spPr>
          <a:xfrm>
            <a:off x="838200" y="1561247"/>
            <a:ext cx="10503310" cy="1398264"/>
          </a:xfrm>
        </p:spPr>
        <p:txBody>
          <a:bodyPr vert="horz" lIns="0" tIns="0" rIns="0" bIns="0" rtlCol="0" anchor="t">
            <a:noAutofit/>
          </a:bodyPr>
          <a:lstStyle/>
          <a:p>
            <a:pPr marL="0" indent="0">
              <a:lnSpc>
                <a:spcPts val="2800"/>
              </a:lnSpc>
              <a:spcAft>
                <a:spcPts val="400"/>
              </a:spcAft>
              <a:buNone/>
            </a:pPr>
            <a:r>
              <a:rPr lang="en-US" sz="2200" dirty="0">
                <a:latin typeface="Poppins Medium" pitchFamily="2" charset="77"/>
                <a:cs typeface="Poppins Medium" pitchFamily="2" charset="77"/>
              </a:rPr>
              <a:t>A PALESTINIAN farmer </a:t>
            </a:r>
            <a:r>
              <a:rPr lang="en-US" sz="2200" dirty="0">
                <a:latin typeface="Poppins Medium" pitchFamily="2" charset="77"/>
                <a:ea typeface="+mn-lt"/>
                <a:cs typeface="Poppins Medium" pitchFamily="2" charset="77"/>
              </a:rPr>
              <a:t>has discovered an incredible mosaic while digging up his land so that he could plant a tree. Salman al-</a:t>
            </a:r>
            <a:r>
              <a:rPr lang="en-US" sz="2200" dirty="0" err="1">
                <a:latin typeface="Poppins Medium" pitchFamily="2" charset="77"/>
                <a:ea typeface="+mn-lt"/>
                <a:cs typeface="Poppins Medium" pitchFamily="2" charset="77"/>
              </a:rPr>
              <a:t>Nabahin</a:t>
            </a:r>
            <a:r>
              <a:rPr lang="en-US" sz="2200" dirty="0">
                <a:latin typeface="Poppins Medium" pitchFamily="2" charset="77"/>
                <a:ea typeface="+mn-lt"/>
                <a:cs typeface="Poppins Medium" pitchFamily="2" charset="77"/>
              </a:rPr>
              <a:t> said his find was “dearer than a treasure. It is a Palestinian legacy.”</a:t>
            </a:r>
          </a:p>
          <a:p>
            <a:pPr>
              <a:lnSpc>
                <a:spcPts val="3600"/>
              </a:lnSpc>
              <a:spcAft>
                <a:spcPts val="200"/>
              </a:spcAft>
              <a:buFont typeface="Wingdings" panose="020B0604020202020204" pitchFamily="34" charset="0"/>
              <a:buChar char="q"/>
            </a:pPr>
            <a:endParaRPr lang="en-US" sz="2200" dirty="0">
              <a:latin typeface="Poppins Medium" pitchFamily="2" charset="77"/>
              <a:cs typeface="Poppins Medium" pitchFamily="2" charset="77"/>
            </a:endParaRPr>
          </a:p>
        </p:txBody>
      </p:sp>
      <p:cxnSp>
        <p:nvCxnSpPr>
          <p:cNvPr id="8" name="Straight Connector 7">
            <a:extLst>
              <a:ext uri="{FF2B5EF4-FFF2-40B4-BE49-F238E27FC236}">
                <a16:creationId xmlns:a16="http://schemas.microsoft.com/office/drawing/2014/main" id="{DC7F1949-F725-760C-92EE-0E8D30E875ED}"/>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9" name="Title 1">
            <a:extLst>
              <a:ext uri="{FF2B5EF4-FFF2-40B4-BE49-F238E27FC236}">
                <a16:creationId xmlns:a16="http://schemas.microsoft.com/office/drawing/2014/main" id="{DFD52584-468C-9795-BC0D-4F40A2EFCDF0}"/>
              </a:ext>
            </a:extLst>
          </p:cNvPr>
          <p:cNvSpPr txBox="1">
            <a:spLocks noGrp="1"/>
          </p:cNvSpPr>
          <p:nvPr>
            <p:ph type="title"/>
          </p:nvPr>
        </p:nvSpPr>
        <p:spPr>
          <a:xfrm>
            <a:off x="838200" y="511931"/>
            <a:ext cx="5129981" cy="667262"/>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Fact or opinion?</a:t>
            </a:r>
            <a:endParaRPr lang="en-US" sz="3200" b="1" dirty="0">
              <a:solidFill>
                <a:srgbClr val="00B5E0"/>
              </a:solidFill>
              <a:latin typeface="Poppins" pitchFamily="2" charset="77"/>
              <a:ea typeface="Roboto" panose="02000000000000000000" pitchFamily="2" charset="0"/>
              <a:cs typeface="Poppins" pitchFamily="2" charset="77"/>
            </a:endParaRPr>
          </a:p>
        </p:txBody>
      </p:sp>
      <p:sp>
        <p:nvSpPr>
          <p:cNvPr id="11" name="TextBox 10">
            <a:extLst>
              <a:ext uri="{FF2B5EF4-FFF2-40B4-BE49-F238E27FC236}">
                <a16:creationId xmlns:a16="http://schemas.microsoft.com/office/drawing/2014/main" id="{F7EED163-BBCC-5326-17BA-291773F1F534}"/>
              </a:ext>
            </a:extLst>
          </p:cNvPr>
          <p:cNvSpPr txBox="1"/>
          <p:nvPr/>
        </p:nvSpPr>
        <p:spPr>
          <a:xfrm>
            <a:off x="1436149" y="3487996"/>
            <a:ext cx="1316883" cy="353943"/>
          </a:xfrm>
          <a:prstGeom prst="rect">
            <a:avLst/>
          </a:prstGeom>
          <a:noFill/>
        </p:spPr>
        <p:txBody>
          <a:bodyPr wrap="square" lIns="0" tIns="0" rIns="0" bIns="0">
            <a:spAutoFit/>
          </a:bodyPr>
          <a:lstStyle/>
          <a:p>
            <a:pPr>
              <a:lnSpc>
                <a:spcPts val="2800"/>
              </a:lnSpc>
              <a:spcAft>
                <a:spcPts val="400"/>
              </a:spcAft>
            </a:pPr>
            <a:r>
              <a:rPr lang="en-US" sz="2200" dirty="0">
                <a:latin typeface="Poppins Medium" pitchFamily="2" charset="77"/>
                <a:cs typeface="Poppins Medium" pitchFamily="2" charset="77"/>
              </a:rPr>
              <a:t>Fact?</a:t>
            </a:r>
            <a:endParaRPr lang="en-US" sz="2200" dirty="0">
              <a:solidFill>
                <a:srgbClr val="FF0000"/>
              </a:solidFill>
              <a:latin typeface="Poppins Medium" pitchFamily="2" charset="77"/>
              <a:cs typeface="Poppins Medium" pitchFamily="2" charset="77"/>
            </a:endParaRPr>
          </a:p>
        </p:txBody>
      </p:sp>
      <p:sp>
        <p:nvSpPr>
          <p:cNvPr id="13" name="TextBox 12">
            <a:extLst>
              <a:ext uri="{FF2B5EF4-FFF2-40B4-BE49-F238E27FC236}">
                <a16:creationId xmlns:a16="http://schemas.microsoft.com/office/drawing/2014/main" id="{2135515A-0094-00C0-EBF3-0128FE0825F1}"/>
              </a:ext>
            </a:extLst>
          </p:cNvPr>
          <p:cNvSpPr txBox="1"/>
          <p:nvPr/>
        </p:nvSpPr>
        <p:spPr>
          <a:xfrm>
            <a:off x="1436148" y="4390881"/>
            <a:ext cx="1602019" cy="353943"/>
          </a:xfrm>
          <a:prstGeom prst="rect">
            <a:avLst/>
          </a:prstGeom>
          <a:noFill/>
        </p:spPr>
        <p:txBody>
          <a:bodyPr wrap="square" lIns="0" tIns="0" rIns="0" bIns="0">
            <a:spAutoFit/>
          </a:bodyPr>
          <a:lstStyle/>
          <a:p>
            <a:pPr>
              <a:lnSpc>
                <a:spcPts val="2800"/>
              </a:lnSpc>
              <a:spcAft>
                <a:spcPts val="400"/>
              </a:spcAft>
            </a:pPr>
            <a:r>
              <a:rPr lang="en-US" sz="2200" dirty="0">
                <a:latin typeface="Poppins Medium" pitchFamily="2" charset="77"/>
                <a:cs typeface="Poppins Medium" pitchFamily="2" charset="77"/>
              </a:rPr>
              <a:t>Opinion?</a:t>
            </a:r>
            <a:endParaRPr lang="en-US" sz="2200" dirty="0">
              <a:solidFill>
                <a:srgbClr val="FF0000"/>
              </a:solidFill>
              <a:latin typeface="Poppins Medium" pitchFamily="2" charset="77"/>
              <a:cs typeface="Poppins Medium" pitchFamily="2" charset="77"/>
            </a:endParaRPr>
          </a:p>
        </p:txBody>
      </p:sp>
      <p:sp>
        <p:nvSpPr>
          <p:cNvPr id="15" name="Rectangle 14">
            <a:extLst>
              <a:ext uri="{FF2B5EF4-FFF2-40B4-BE49-F238E27FC236}">
                <a16:creationId xmlns:a16="http://schemas.microsoft.com/office/drawing/2014/main" id="{9DA78006-FD9A-1A86-F244-36652AFB4DBC}"/>
              </a:ext>
            </a:extLst>
          </p:cNvPr>
          <p:cNvSpPr/>
          <p:nvPr/>
        </p:nvSpPr>
        <p:spPr>
          <a:xfrm>
            <a:off x="848032" y="3429000"/>
            <a:ext cx="371168" cy="374400"/>
          </a:xfrm>
          <a:prstGeom prst="rect">
            <a:avLst/>
          </a:prstGeom>
          <a:noFill/>
          <a:ln w="38100">
            <a:solidFill>
              <a:srgbClr val="00B5E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794E08E-4E23-2D35-1DEA-1ABE01E65FEB}"/>
              </a:ext>
            </a:extLst>
          </p:cNvPr>
          <p:cNvSpPr/>
          <p:nvPr/>
        </p:nvSpPr>
        <p:spPr>
          <a:xfrm>
            <a:off x="848032" y="4370424"/>
            <a:ext cx="371168" cy="374400"/>
          </a:xfrm>
          <a:prstGeom prst="rect">
            <a:avLst/>
          </a:prstGeom>
          <a:noFill/>
          <a:ln w="38100">
            <a:solidFill>
              <a:srgbClr val="00B5E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BCC5687B-8873-B677-17D2-DB5C0F18C019}"/>
              </a:ext>
            </a:extLst>
          </p:cNvPr>
          <p:cNvSpPr txBox="1"/>
          <p:nvPr/>
        </p:nvSpPr>
        <p:spPr>
          <a:xfrm>
            <a:off x="2448232" y="3505919"/>
            <a:ext cx="8504904" cy="338554"/>
          </a:xfrm>
          <a:prstGeom prst="rect">
            <a:avLst/>
          </a:prstGeom>
          <a:noFill/>
        </p:spPr>
        <p:txBody>
          <a:bodyPr wrap="square" lIns="0" tIns="0" rIns="0" bIns="0">
            <a:spAutoFit/>
          </a:bodyPr>
          <a:lstStyle/>
          <a:p>
            <a:r>
              <a:rPr lang="en-US" sz="2200" dirty="0">
                <a:solidFill>
                  <a:srgbClr val="FF0000"/>
                </a:solidFill>
                <a:latin typeface="Poppins Medium" pitchFamily="2" charset="77"/>
                <a:cs typeface="Poppins Medium" pitchFamily="2" charset="77"/>
              </a:rPr>
              <a:t>A Palestinian farmer has discovered a mosaic on his land</a:t>
            </a:r>
            <a:endParaRPr lang="en-US" sz="2200" dirty="0"/>
          </a:p>
        </p:txBody>
      </p:sp>
      <p:sp>
        <p:nvSpPr>
          <p:cNvPr id="20" name="TextBox 19">
            <a:extLst>
              <a:ext uri="{FF2B5EF4-FFF2-40B4-BE49-F238E27FC236}">
                <a16:creationId xmlns:a16="http://schemas.microsoft.com/office/drawing/2014/main" id="{38603A4B-3F39-7845-57DA-921FA7E87F89}"/>
              </a:ext>
            </a:extLst>
          </p:cNvPr>
          <p:cNvSpPr txBox="1"/>
          <p:nvPr/>
        </p:nvSpPr>
        <p:spPr>
          <a:xfrm>
            <a:off x="2850718" y="4390881"/>
            <a:ext cx="6804560" cy="677108"/>
          </a:xfrm>
          <a:prstGeom prst="rect">
            <a:avLst/>
          </a:prstGeom>
          <a:noFill/>
        </p:spPr>
        <p:txBody>
          <a:bodyPr wrap="square" lIns="0" tIns="0" rIns="0" bIns="0">
            <a:spAutoFit/>
          </a:bodyPr>
          <a:lstStyle/>
          <a:p>
            <a:r>
              <a:rPr lang="en-US" sz="2200" dirty="0" err="1">
                <a:solidFill>
                  <a:srgbClr val="FF0000"/>
                </a:solidFill>
                <a:latin typeface="Poppins Medium" pitchFamily="2" charset="77"/>
                <a:cs typeface="Poppins Medium" pitchFamily="2" charset="77"/>
              </a:rPr>
              <a:t>Slaman</a:t>
            </a:r>
            <a:r>
              <a:rPr lang="en-US" sz="2200" dirty="0">
                <a:solidFill>
                  <a:srgbClr val="FF0000"/>
                </a:solidFill>
                <a:latin typeface="Poppins Medium" pitchFamily="2" charset="77"/>
                <a:cs typeface="Poppins Medium" pitchFamily="2" charset="77"/>
              </a:rPr>
              <a:t> al-</a:t>
            </a:r>
            <a:r>
              <a:rPr lang="en-US" sz="2200" dirty="0" err="1">
                <a:solidFill>
                  <a:srgbClr val="FF0000"/>
                </a:solidFill>
                <a:latin typeface="Poppins Medium" pitchFamily="2" charset="77"/>
                <a:cs typeface="Poppins Medium" pitchFamily="2" charset="77"/>
              </a:rPr>
              <a:t>Nabahin</a:t>
            </a:r>
            <a:r>
              <a:rPr lang="en-US" sz="2200" dirty="0">
                <a:solidFill>
                  <a:srgbClr val="FF0000"/>
                </a:solidFill>
                <a:latin typeface="Poppins Medium" pitchFamily="2" charset="77"/>
                <a:cs typeface="Poppins Medium" pitchFamily="2" charset="77"/>
              </a:rPr>
              <a:t> thinks that the mosaic is more than a treasure; it's a legacy</a:t>
            </a:r>
            <a:endParaRPr lang="en-US" sz="2200" dirty="0"/>
          </a:p>
        </p:txBody>
      </p:sp>
      <p:pic>
        <p:nvPicPr>
          <p:cNvPr id="21" name="Picture 20">
            <a:extLst>
              <a:ext uri="{FF2B5EF4-FFF2-40B4-BE49-F238E27FC236}">
                <a16:creationId xmlns:a16="http://schemas.microsoft.com/office/drawing/2014/main" id="{B54A9616-BA81-EAAD-A5AB-0E923D949A88}"/>
              </a:ext>
            </a:extLst>
          </p:cNvPr>
          <p:cNvPicPr>
            <a:picLocks noChangeAspect="1"/>
          </p:cNvPicPr>
          <p:nvPr/>
        </p:nvPicPr>
        <p:blipFill>
          <a:blip r:embed="rId2"/>
          <a:stretch>
            <a:fillRect/>
          </a:stretch>
        </p:blipFill>
        <p:spPr>
          <a:xfrm>
            <a:off x="848032" y="3429000"/>
            <a:ext cx="497758" cy="359492"/>
          </a:xfrm>
          <a:prstGeom prst="rect">
            <a:avLst/>
          </a:prstGeom>
        </p:spPr>
      </p:pic>
      <p:pic>
        <p:nvPicPr>
          <p:cNvPr id="22" name="Picture 21">
            <a:extLst>
              <a:ext uri="{FF2B5EF4-FFF2-40B4-BE49-F238E27FC236}">
                <a16:creationId xmlns:a16="http://schemas.microsoft.com/office/drawing/2014/main" id="{5CD98094-27A4-B2AD-A8C3-CD27BF802FD7}"/>
              </a:ext>
            </a:extLst>
          </p:cNvPr>
          <p:cNvPicPr>
            <a:picLocks noChangeAspect="1"/>
          </p:cNvPicPr>
          <p:nvPr/>
        </p:nvPicPr>
        <p:blipFill>
          <a:blip r:embed="rId2"/>
          <a:stretch>
            <a:fillRect/>
          </a:stretch>
        </p:blipFill>
        <p:spPr>
          <a:xfrm>
            <a:off x="848032" y="4355516"/>
            <a:ext cx="497758" cy="359492"/>
          </a:xfrm>
          <a:prstGeom prst="rect">
            <a:avLst/>
          </a:prstGeom>
        </p:spPr>
      </p:pic>
      <p:pic>
        <p:nvPicPr>
          <p:cNvPr id="2" name="Picture 1">
            <a:extLst>
              <a:ext uri="{FF2B5EF4-FFF2-40B4-BE49-F238E27FC236}">
                <a16:creationId xmlns:a16="http://schemas.microsoft.com/office/drawing/2014/main" id="{7F2CFE1E-759C-A1A5-4FE2-2CABC26B0B0E}"/>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347125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200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2000"/>
                                        <p:tgtEl>
                                          <p:spTgt spid="21"/>
                                        </p:tgtEl>
                                      </p:cBhvr>
                                    </p:animEffect>
                                  </p:childTnLst>
                                </p:cTn>
                              </p:par>
                            </p:childTnLst>
                          </p:cTn>
                        </p:par>
                        <p:par>
                          <p:cTn id="8" fill="hold">
                            <p:stCondLst>
                              <p:cond delay="4000"/>
                            </p:stCondLst>
                            <p:childTnLst>
                              <p:par>
                                <p:cTn id="9" presetID="9" presetClass="entr" presetSubtype="0" fill="hold" grpId="0" nodeType="afterEffect">
                                  <p:stCondLst>
                                    <p:cond delay="2000"/>
                                  </p:stCondLst>
                                  <p:childTnLst>
                                    <p:set>
                                      <p:cBhvr>
                                        <p:cTn id="10" dur="1" fill="hold">
                                          <p:stCondLst>
                                            <p:cond delay="0"/>
                                          </p:stCondLst>
                                        </p:cTn>
                                        <p:tgtEl>
                                          <p:spTgt spid="18"/>
                                        </p:tgtEl>
                                        <p:attrNameLst>
                                          <p:attrName>style.visibility</p:attrName>
                                        </p:attrNameLst>
                                      </p:cBhvr>
                                      <p:to>
                                        <p:strVal val="visible"/>
                                      </p:to>
                                    </p:set>
                                    <p:animEffect transition="in" filter="dissolve">
                                      <p:cBhvr>
                                        <p:cTn id="11" dur="1000"/>
                                        <p:tgtEl>
                                          <p:spTgt spid="18"/>
                                        </p:tgtEl>
                                      </p:cBhvr>
                                    </p:animEffect>
                                  </p:childTnLst>
                                </p:cTn>
                              </p:par>
                            </p:childTnLst>
                          </p:cTn>
                        </p:par>
                        <p:par>
                          <p:cTn id="12" fill="hold">
                            <p:stCondLst>
                              <p:cond delay="7000"/>
                            </p:stCondLst>
                            <p:childTnLst>
                              <p:par>
                                <p:cTn id="13" presetID="9" presetClass="entr" presetSubtype="0" fill="hold" nodeType="afterEffect">
                                  <p:stCondLst>
                                    <p:cond delay="2000"/>
                                  </p:stCondLst>
                                  <p:childTnLst>
                                    <p:set>
                                      <p:cBhvr>
                                        <p:cTn id="14" dur="1" fill="hold">
                                          <p:stCondLst>
                                            <p:cond delay="0"/>
                                          </p:stCondLst>
                                        </p:cTn>
                                        <p:tgtEl>
                                          <p:spTgt spid="22"/>
                                        </p:tgtEl>
                                        <p:attrNameLst>
                                          <p:attrName>style.visibility</p:attrName>
                                        </p:attrNameLst>
                                      </p:cBhvr>
                                      <p:to>
                                        <p:strVal val="visible"/>
                                      </p:to>
                                    </p:set>
                                    <p:animEffect transition="in" filter="dissolve">
                                      <p:cBhvr>
                                        <p:cTn id="15" dur="2000"/>
                                        <p:tgtEl>
                                          <p:spTgt spid="22"/>
                                        </p:tgtEl>
                                      </p:cBhvr>
                                    </p:animEffect>
                                  </p:childTnLst>
                                </p:cTn>
                              </p:par>
                            </p:childTnLst>
                          </p:cTn>
                        </p:par>
                        <p:par>
                          <p:cTn id="16" fill="hold">
                            <p:stCondLst>
                              <p:cond delay="11000"/>
                            </p:stCondLst>
                            <p:childTnLst>
                              <p:par>
                                <p:cTn id="17" presetID="9" presetClass="entr" presetSubtype="0" fill="hold" grpId="0" nodeType="afterEffect">
                                  <p:stCondLst>
                                    <p:cond delay="2000"/>
                                  </p:stCondLst>
                                  <p:childTnLst>
                                    <p:set>
                                      <p:cBhvr>
                                        <p:cTn id="18" dur="1" fill="hold">
                                          <p:stCondLst>
                                            <p:cond delay="0"/>
                                          </p:stCondLst>
                                        </p:cTn>
                                        <p:tgtEl>
                                          <p:spTgt spid="20"/>
                                        </p:tgtEl>
                                        <p:attrNameLst>
                                          <p:attrName>style.visibility</p:attrName>
                                        </p:attrNameLst>
                                      </p:cBhvr>
                                      <p:to>
                                        <p:strVal val="visible"/>
                                      </p:to>
                                    </p:set>
                                    <p:animEffect transition="in" filter="dissolve">
                                      <p:cBhvr>
                                        <p:cTn id="1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53A0CDC6-3474-D03A-6857-2E71F212C02D}"/>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8" name="Title 1">
            <a:extLst>
              <a:ext uri="{FF2B5EF4-FFF2-40B4-BE49-F238E27FC236}">
                <a16:creationId xmlns:a16="http://schemas.microsoft.com/office/drawing/2014/main" id="{E01EEF0E-B35D-B501-20A6-BAAB717766E9}"/>
              </a:ext>
            </a:extLst>
          </p:cNvPr>
          <p:cNvSpPr txBox="1">
            <a:spLocks noGrp="1"/>
          </p:cNvSpPr>
          <p:nvPr>
            <p:ph type="title"/>
          </p:nvPr>
        </p:nvSpPr>
        <p:spPr>
          <a:xfrm>
            <a:off x="838200" y="514454"/>
            <a:ext cx="5129981" cy="667262"/>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Fact or opinion?</a:t>
            </a:r>
            <a:endParaRPr lang="en-US" sz="3200" b="1" dirty="0">
              <a:solidFill>
                <a:srgbClr val="00B5E0"/>
              </a:solidFill>
              <a:latin typeface="Poppins" pitchFamily="2" charset="77"/>
              <a:ea typeface="Roboto" panose="02000000000000000000" pitchFamily="2" charset="0"/>
              <a:cs typeface="Poppins" pitchFamily="2" charset="77"/>
            </a:endParaRPr>
          </a:p>
        </p:txBody>
      </p:sp>
      <p:pic>
        <p:nvPicPr>
          <p:cNvPr id="12" name="Picture 11">
            <a:extLst>
              <a:ext uri="{FF2B5EF4-FFF2-40B4-BE49-F238E27FC236}">
                <a16:creationId xmlns:a16="http://schemas.microsoft.com/office/drawing/2014/main" id="{588C3DCF-4D62-262B-E5F8-FD5FAF4937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9405" y="1699649"/>
            <a:ext cx="8593189" cy="3849209"/>
          </a:xfrm>
          <a:prstGeom prst="rect">
            <a:avLst/>
          </a:prstGeom>
        </p:spPr>
      </p:pic>
      <p:pic>
        <p:nvPicPr>
          <p:cNvPr id="2" name="Picture 1">
            <a:extLst>
              <a:ext uri="{FF2B5EF4-FFF2-40B4-BE49-F238E27FC236}">
                <a16:creationId xmlns:a16="http://schemas.microsoft.com/office/drawing/2014/main" id="{CD28623D-8C57-CBC3-F9A9-5735EF3133E6}"/>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4046690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DCFCD1AC-7ECB-7B17-C7CB-08D961908914}"/>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184AD38-93FA-1FDE-EE92-342D859D497B}"/>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11" name="Title 1">
            <a:extLst>
              <a:ext uri="{FF2B5EF4-FFF2-40B4-BE49-F238E27FC236}">
                <a16:creationId xmlns:a16="http://schemas.microsoft.com/office/drawing/2014/main" id="{15ACEDEE-E89B-14B0-B277-9758CFC6E6C1}"/>
              </a:ext>
            </a:extLst>
          </p:cNvPr>
          <p:cNvSpPr txBox="1">
            <a:spLocks noGrp="1"/>
          </p:cNvSpPr>
          <p:nvPr>
            <p:ph type="title"/>
          </p:nvPr>
        </p:nvSpPr>
        <p:spPr>
          <a:xfrm>
            <a:off x="838200" y="516302"/>
            <a:ext cx="5129981" cy="667262"/>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Fact or opinion?</a:t>
            </a:r>
            <a:endParaRPr lang="en-US" sz="3200" b="1" dirty="0">
              <a:solidFill>
                <a:srgbClr val="00B5E0"/>
              </a:solidFill>
              <a:latin typeface="Poppins" pitchFamily="2" charset="77"/>
              <a:ea typeface="Roboto" panose="02000000000000000000" pitchFamily="2" charset="0"/>
              <a:cs typeface="Poppins" pitchFamily="2" charset="77"/>
            </a:endParaRPr>
          </a:p>
        </p:txBody>
      </p:sp>
      <p:pic>
        <p:nvPicPr>
          <p:cNvPr id="20" name="Picture 19">
            <a:extLst>
              <a:ext uri="{FF2B5EF4-FFF2-40B4-BE49-F238E27FC236}">
                <a16:creationId xmlns:a16="http://schemas.microsoft.com/office/drawing/2014/main" id="{08C7241B-2941-0505-9EC6-F04B757EFF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9405" y="1328584"/>
            <a:ext cx="8593189" cy="5166043"/>
          </a:xfrm>
          <a:prstGeom prst="rect">
            <a:avLst/>
          </a:prstGeom>
        </p:spPr>
      </p:pic>
      <p:pic>
        <p:nvPicPr>
          <p:cNvPr id="2" name="Picture 1">
            <a:extLst>
              <a:ext uri="{FF2B5EF4-FFF2-40B4-BE49-F238E27FC236}">
                <a16:creationId xmlns:a16="http://schemas.microsoft.com/office/drawing/2014/main" id="{A9DA71CB-9CDD-24B5-3F83-520FAADFE08E}"/>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3542489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46ABB9-616E-D028-4278-F76C6C5E3097}"/>
              </a:ext>
            </a:extLst>
          </p:cNvPr>
          <p:cNvSpPr>
            <a:spLocks noGrp="1"/>
          </p:cNvSpPr>
          <p:nvPr>
            <p:ph idx="1"/>
          </p:nvPr>
        </p:nvSpPr>
        <p:spPr>
          <a:xfrm>
            <a:off x="848032" y="1734474"/>
            <a:ext cx="10154265" cy="4351338"/>
          </a:xfrm>
        </p:spPr>
        <p:txBody>
          <a:bodyPr vert="horz" lIns="0" tIns="0" rIns="0" bIns="0" rtlCol="0" anchor="t">
            <a:normAutofit fontScale="92500"/>
          </a:bodyPr>
          <a:lstStyle/>
          <a:p>
            <a:pPr marL="0" indent="0">
              <a:lnSpc>
                <a:spcPts val="3200"/>
              </a:lnSpc>
              <a:spcAft>
                <a:spcPts val="200"/>
              </a:spcAft>
              <a:buNone/>
            </a:pPr>
            <a:r>
              <a:rPr lang="en-US" sz="2200" dirty="0">
                <a:latin typeface="Poppins Medium" pitchFamily="2" charset="77"/>
                <a:ea typeface="+mn-lt"/>
                <a:cs typeface="Poppins Medium" pitchFamily="2" charset="77"/>
              </a:rPr>
              <a:t>Each week First News has an editorial team meeting, where the editor and journalists decide what news stories to include in the week’s newspaper and in which section they should appear.</a:t>
            </a:r>
            <a:endParaRPr lang="en-US" sz="2200" dirty="0">
              <a:latin typeface="Poppins Medium" pitchFamily="2" charset="77"/>
              <a:cs typeface="Poppins Medium" pitchFamily="2" charset="77"/>
            </a:endParaRPr>
          </a:p>
          <a:p>
            <a:pPr marL="0" indent="0">
              <a:lnSpc>
                <a:spcPts val="3200"/>
              </a:lnSpc>
              <a:spcAft>
                <a:spcPts val="200"/>
              </a:spcAft>
              <a:buNone/>
            </a:pPr>
            <a:r>
              <a:rPr lang="en-US" sz="2200" dirty="0">
                <a:latin typeface="Poppins Medium" pitchFamily="2" charset="77"/>
                <a:ea typeface="+mn-lt"/>
                <a:cs typeface="Poppins Medium" pitchFamily="2" charset="77"/>
              </a:rPr>
              <a:t>The editorial team makes a judgement based on:</a:t>
            </a:r>
          </a:p>
          <a:p>
            <a:pPr marL="273050" indent="-273050">
              <a:lnSpc>
                <a:spcPts val="3200"/>
              </a:lnSpc>
              <a:spcAft>
                <a:spcPts val="200"/>
              </a:spcAft>
            </a:pPr>
            <a:r>
              <a:rPr lang="en-US" sz="2200" dirty="0">
                <a:solidFill>
                  <a:srgbClr val="00B5E0"/>
                </a:solidFill>
                <a:latin typeface="Poppins Medium" pitchFamily="2" charset="77"/>
                <a:ea typeface="+mn-lt"/>
                <a:cs typeface="Poppins Medium" pitchFamily="2" charset="77"/>
              </a:rPr>
              <a:t>The content of the news – which stories they judge to be most important</a:t>
            </a:r>
            <a:endParaRPr lang="en-US" sz="2200" dirty="0">
              <a:solidFill>
                <a:srgbClr val="00B5E0"/>
              </a:solidFill>
              <a:latin typeface="Poppins Medium" pitchFamily="2" charset="77"/>
              <a:cs typeface="Poppins Medium" pitchFamily="2" charset="77"/>
            </a:endParaRPr>
          </a:p>
          <a:p>
            <a:pPr marL="273050" indent="-273050">
              <a:lnSpc>
                <a:spcPts val="3200"/>
              </a:lnSpc>
              <a:spcAft>
                <a:spcPts val="200"/>
              </a:spcAft>
            </a:pPr>
            <a:r>
              <a:rPr lang="en-US" sz="2200" dirty="0">
                <a:solidFill>
                  <a:srgbClr val="00B5E0"/>
                </a:solidFill>
                <a:latin typeface="Poppins Medium" pitchFamily="2" charset="77"/>
                <a:ea typeface="+mn-lt"/>
                <a:cs typeface="Poppins Medium" pitchFamily="2" charset="77"/>
              </a:rPr>
              <a:t>The audience – which stories they think will be of most interest to the readers</a:t>
            </a:r>
          </a:p>
          <a:p>
            <a:pPr marL="0" indent="0">
              <a:lnSpc>
                <a:spcPts val="3200"/>
              </a:lnSpc>
              <a:spcAft>
                <a:spcPts val="200"/>
              </a:spcAft>
              <a:buNone/>
            </a:pPr>
            <a:r>
              <a:rPr lang="en-US" sz="2200" dirty="0">
                <a:latin typeface="Poppins Medium" pitchFamily="2" charset="77"/>
                <a:cs typeface="Poppins Medium" pitchFamily="2" charset="77"/>
              </a:rPr>
              <a:t>A different group of people might choose a whole different selection of stories!</a:t>
            </a:r>
          </a:p>
        </p:txBody>
      </p:sp>
      <p:cxnSp>
        <p:nvCxnSpPr>
          <p:cNvPr id="6" name="Straight Connector 5">
            <a:extLst>
              <a:ext uri="{FF2B5EF4-FFF2-40B4-BE49-F238E27FC236}">
                <a16:creationId xmlns:a16="http://schemas.microsoft.com/office/drawing/2014/main" id="{BA76477F-11E7-D51F-471C-4138F9613032}"/>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7" name="Title 1">
            <a:extLst>
              <a:ext uri="{FF2B5EF4-FFF2-40B4-BE49-F238E27FC236}">
                <a16:creationId xmlns:a16="http://schemas.microsoft.com/office/drawing/2014/main" id="{326E9746-D3D2-AB4F-5F82-1E56184DC39D}"/>
              </a:ext>
            </a:extLst>
          </p:cNvPr>
          <p:cNvSpPr txBox="1">
            <a:spLocks/>
          </p:cNvSpPr>
          <p:nvPr/>
        </p:nvSpPr>
        <p:spPr>
          <a:xfrm>
            <a:off x="838200" y="585126"/>
            <a:ext cx="7971503" cy="667262"/>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How do stories make the news?</a:t>
            </a:r>
            <a:endParaRPr lang="en-US" sz="3200" b="1" dirty="0">
              <a:solidFill>
                <a:srgbClr val="00B5E0"/>
              </a:solidFill>
              <a:latin typeface="Poppins" pitchFamily="2" charset="77"/>
              <a:ea typeface="Roboto" panose="02000000000000000000" pitchFamily="2" charset="0"/>
              <a:cs typeface="Poppins" pitchFamily="2" charset="77"/>
            </a:endParaRPr>
          </a:p>
        </p:txBody>
      </p:sp>
      <p:pic>
        <p:nvPicPr>
          <p:cNvPr id="2" name="Picture 1">
            <a:extLst>
              <a:ext uri="{FF2B5EF4-FFF2-40B4-BE49-F238E27FC236}">
                <a16:creationId xmlns:a16="http://schemas.microsoft.com/office/drawing/2014/main" id="{C12AF88F-913A-6149-E268-5D57C4B36690}"/>
              </a:ext>
            </a:extLst>
          </p:cNvPr>
          <p:cNvPicPr>
            <a:picLocks noChangeAspect="1"/>
          </p:cNvPicPr>
          <p:nvPr/>
        </p:nvPicPr>
        <p:blipFill>
          <a:blip r:embed="rId2"/>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18019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C6DAB4B2-745C-8A07-3470-7E4C0D0B2526}"/>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pic>
        <p:nvPicPr>
          <p:cNvPr id="13" name="Content Placeholder 12">
            <a:extLst>
              <a:ext uri="{FF2B5EF4-FFF2-40B4-BE49-F238E27FC236}">
                <a16:creationId xmlns:a16="http://schemas.microsoft.com/office/drawing/2014/main" id="{0B0BE95B-782F-A3DB-0A69-074AF3C2803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91081" y="1450080"/>
            <a:ext cx="6913358" cy="4885440"/>
          </a:xfrm>
        </p:spPr>
      </p:pic>
      <p:sp>
        <p:nvSpPr>
          <p:cNvPr id="14" name="Title 1">
            <a:extLst>
              <a:ext uri="{FF2B5EF4-FFF2-40B4-BE49-F238E27FC236}">
                <a16:creationId xmlns:a16="http://schemas.microsoft.com/office/drawing/2014/main" id="{0377C4DC-62C6-FAB6-9E67-E27F640CB259}"/>
              </a:ext>
            </a:extLst>
          </p:cNvPr>
          <p:cNvSpPr txBox="1">
            <a:spLocks/>
          </p:cNvSpPr>
          <p:nvPr/>
        </p:nvSpPr>
        <p:spPr>
          <a:xfrm>
            <a:off x="838200" y="573972"/>
            <a:ext cx="5129981" cy="667262"/>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The </a:t>
            </a:r>
            <a:r>
              <a:rPr lang="en-US" sz="3200" b="1" dirty="0" err="1">
                <a:solidFill>
                  <a:srgbClr val="00B5E0"/>
                </a:solidFill>
                <a:latin typeface="Poppins" pitchFamily="2" charset="77"/>
                <a:cs typeface="Poppins" pitchFamily="2" charset="77"/>
              </a:rPr>
              <a:t>flatplan</a:t>
            </a:r>
            <a:endParaRPr lang="en-US" sz="3200" b="1" dirty="0">
              <a:solidFill>
                <a:srgbClr val="00B5E0"/>
              </a:solidFill>
              <a:latin typeface="Poppins" pitchFamily="2" charset="77"/>
              <a:ea typeface="Roboto" panose="02000000000000000000" pitchFamily="2" charset="0"/>
              <a:cs typeface="Poppins" pitchFamily="2" charset="77"/>
            </a:endParaRPr>
          </a:p>
        </p:txBody>
      </p:sp>
      <p:pic>
        <p:nvPicPr>
          <p:cNvPr id="2" name="Picture 1">
            <a:extLst>
              <a:ext uri="{FF2B5EF4-FFF2-40B4-BE49-F238E27FC236}">
                <a16:creationId xmlns:a16="http://schemas.microsoft.com/office/drawing/2014/main" id="{BFCB5ADB-2B52-6E36-18FB-CF93E61C73E2}"/>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3619959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FEB0F-A30F-EF6C-93F8-2464597C7639}"/>
              </a:ext>
            </a:extLst>
          </p:cNvPr>
          <p:cNvSpPr>
            <a:spLocks noGrp="1"/>
          </p:cNvSpPr>
          <p:nvPr>
            <p:ph type="title"/>
          </p:nvPr>
        </p:nvSpPr>
        <p:spPr>
          <a:xfrm>
            <a:off x="838200" y="528492"/>
            <a:ext cx="10515600" cy="723896"/>
          </a:xfrm>
        </p:spPr>
        <p:txBody>
          <a:bodyPr lIns="0" tIns="0" rIns="0" bIns="0" anchor="t" anchorCtr="0">
            <a:normAutofit/>
          </a:bodyPr>
          <a:lstStyle/>
          <a:p>
            <a:r>
              <a:rPr lang="en-US" sz="3200" b="1" dirty="0">
                <a:solidFill>
                  <a:srgbClr val="00B5E0"/>
                </a:solidFill>
                <a:latin typeface="Poppins" pitchFamily="2" charset="77"/>
                <a:ea typeface="Roboto" panose="02000000000000000000" pitchFamily="2" charset="0"/>
                <a:cs typeface="Poppins" pitchFamily="2" charset="77"/>
              </a:rPr>
              <a:t>Which of these do you think are 'news'?</a:t>
            </a:r>
          </a:p>
        </p:txBody>
      </p:sp>
      <p:graphicFrame>
        <p:nvGraphicFramePr>
          <p:cNvPr id="5" name="Content Placeholder 4">
            <a:extLst>
              <a:ext uri="{FF2B5EF4-FFF2-40B4-BE49-F238E27FC236}">
                <a16:creationId xmlns:a16="http://schemas.microsoft.com/office/drawing/2014/main" id="{C038E8CA-2024-3109-779E-4C4736AB0ADE}"/>
              </a:ext>
            </a:extLst>
          </p:cNvPr>
          <p:cNvGraphicFramePr>
            <a:graphicFrameLocks noGrp="1"/>
          </p:cNvGraphicFramePr>
          <p:nvPr>
            <p:ph idx="1"/>
            <p:extLst>
              <p:ext uri="{D42A27DB-BD31-4B8C-83A1-F6EECF244321}">
                <p14:modId xmlns:p14="http://schemas.microsoft.com/office/powerpoint/2010/main" val="3510798689"/>
              </p:ext>
            </p:extLst>
          </p:nvPr>
        </p:nvGraphicFramePr>
        <p:xfrm>
          <a:off x="838200" y="1756283"/>
          <a:ext cx="9339263" cy="3896206"/>
        </p:xfrm>
        <a:graphic>
          <a:graphicData uri="http://schemas.openxmlformats.org/drawingml/2006/table">
            <a:tbl>
              <a:tblPr>
                <a:tableStyleId>{5C22544A-7EE6-4342-B048-85BDC9FD1C3A}</a:tableStyleId>
              </a:tblPr>
              <a:tblGrid>
                <a:gridCol w="9339263">
                  <a:extLst>
                    <a:ext uri="{9D8B030D-6E8A-4147-A177-3AD203B41FA5}">
                      <a16:colId xmlns:a16="http://schemas.microsoft.com/office/drawing/2014/main" val="3191553857"/>
                    </a:ext>
                  </a:extLst>
                </a:gridCol>
              </a:tblGrid>
              <a:tr h="330046">
                <a:tc>
                  <a:txBody>
                    <a:bodyPr/>
                    <a:lstStyle/>
                    <a:p>
                      <a:pPr algn="l" rtl="0" fontAlgn="base"/>
                      <a:r>
                        <a:rPr lang="en-US" sz="2000" b="0" i="0" dirty="0">
                          <a:solidFill>
                            <a:srgbClr val="00B5E0"/>
                          </a:solidFill>
                          <a:effectLst/>
                          <a:latin typeface="Poppins Medium" pitchFamily="2" charset="77"/>
                          <a:cs typeface="Poppins Medium" pitchFamily="2" charset="77"/>
                        </a:rPr>
                        <a:t>An announcement from the prime minister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78490318"/>
                  </a:ext>
                </a:extLst>
              </a:tr>
              <a:tr h="330046">
                <a:tc>
                  <a:txBody>
                    <a:bodyPr/>
                    <a:lstStyle/>
                    <a:p>
                      <a:pPr algn="l" rtl="0" fontAlgn="base"/>
                      <a:r>
                        <a:rPr lang="en-US" sz="2000" b="0" i="0" dirty="0">
                          <a:solidFill>
                            <a:srgbClr val="76BB58"/>
                          </a:solidFill>
                          <a:effectLst/>
                          <a:latin typeface="Poppins Medium" pitchFamily="2" charset="77"/>
                          <a:cs typeface="Poppins Medium" pitchFamily="2" charset="77"/>
                        </a:rPr>
                        <a:t> The results of the latest Liverpool v Man City football match </a:t>
                      </a:r>
                    </a:p>
                  </a:txBody>
                  <a:tcPr marL="0" marR="0" marT="0" marB="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3261737"/>
                  </a:ext>
                </a:extLst>
              </a:tr>
              <a:tr h="330046">
                <a:tc>
                  <a:txBody>
                    <a:bodyPr/>
                    <a:lstStyle/>
                    <a:p>
                      <a:pPr algn="l" rtl="0" fontAlgn="base"/>
                      <a:r>
                        <a:rPr lang="en-US" sz="2000" b="0" i="0" dirty="0">
                          <a:solidFill>
                            <a:srgbClr val="00B5E0"/>
                          </a:solidFill>
                          <a:effectLst/>
                          <a:latin typeface="Poppins Medium" pitchFamily="2" charset="77"/>
                          <a:cs typeface="Poppins Medium" pitchFamily="2" charset="77"/>
                        </a:rPr>
                        <a:t>The number of people who attended the village fete last Saturday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95934643"/>
                  </a:ext>
                </a:extLst>
              </a:tr>
              <a:tr h="330046">
                <a:tc>
                  <a:txBody>
                    <a:bodyPr/>
                    <a:lstStyle/>
                    <a:p>
                      <a:pPr algn="l" rtl="0" fontAlgn="base"/>
                      <a:r>
                        <a:rPr lang="en-US" sz="2000" b="0" i="0" dirty="0">
                          <a:solidFill>
                            <a:srgbClr val="76BB58"/>
                          </a:solidFill>
                          <a:effectLst/>
                          <a:latin typeface="Poppins Medium" pitchFamily="2" charset="77"/>
                          <a:cs typeface="Poppins Medium" pitchFamily="2" charset="77"/>
                        </a:rPr>
                        <a:t>There has been a massive flood in Pakistan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7567952"/>
                  </a:ext>
                </a:extLst>
              </a:tr>
              <a:tr h="330046">
                <a:tc>
                  <a:txBody>
                    <a:bodyPr/>
                    <a:lstStyle/>
                    <a:p>
                      <a:pPr algn="l" rtl="0" fontAlgn="base"/>
                      <a:r>
                        <a:rPr lang="en-US" sz="2000" b="0" i="0" dirty="0">
                          <a:solidFill>
                            <a:srgbClr val="00B5E0"/>
                          </a:solidFill>
                          <a:effectLst/>
                          <a:latin typeface="Poppins Medium" pitchFamily="2" charset="77"/>
                          <a:cs typeface="Poppins Medium" pitchFamily="2" charset="77"/>
                        </a:rPr>
                        <a:t>The winner of a TV show about baking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4314280"/>
                  </a:ext>
                </a:extLst>
              </a:tr>
              <a:tr h="330046">
                <a:tc>
                  <a:txBody>
                    <a:bodyPr/>
                    <a:lstStyle/>
                    <a:p>
                      <a:pPr algn="l" rtl="0" fontAlgn="base"/>
                      <a:r>
                        <a:rPr lang="en-US" sz="2000" b="0" i="0" dirty="0">
                          <a:solidFill>
                            <a:srgbClr val="76BB58"/>
                          </a:solidFill>
                          <a:effectLst/>
                          <a:latin typeface="Poppins Medium" pitchFamily="2" charset="77"/>
                          <a:cs typeface="Poppins Medium" pitchFamily="2" charset="77"/>
                        </a:rPr>
                        <a:t>My auntie is having a baby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7757620"/>
                  </a:ext>
                </a:extLst>
              </a:tr>
              <a:tr h="330046">
                <a:tc>
                  <a:txBody>
                    <a:bodyPr/>
                    <a:lstStyle/>
                    <a:p>
                      <a:pPr algn="l" rtl="0" fontAlgn="base"/>
                      <a:r>
                        <a:rPr lang="en-US" sz="2000" b="0" i="0" dirty="0">
                          <a:solidFill>
                            <a:srgbClr val="00B5E0"/>
                          </a:solidFill>
                          <a:effectLst/>
                          <a:latin typeface="Poppins Medium" pitchFamily="2" charset="77"/>
                          <a:cs typeface="Poppins Medium" pitchFamily="2" charset="77"/>
                        </a:rPr>
                        <a:t>The First World War ended on 11</a:t>
                      </a:r>
                      <a:r>
                        <a:rPr lang="en-US" sz="2000" b="0" i="0" baseline="30000" dirty="0">
                          <a:solidFill>
                            <a:srgbClr val="00B5E0"/>
                          </a:solidFill>
                          <a:effectLst/>
                          <a:latin typeface="Poppins Medium" pitchFamily="2" charset="77"/>
                          <a:cs typeface="Poppins Medium" pitchFamily="2" charset="77"/>
                        </a:rPr>
                        <a:t>th</a:t>
                      </a:r>
                      <a:r>
                        <a:rPr lang="en-US" sz="2000" b="0" i="0" dirty="0">
                          <a:solidFill>
                            <a:srgbClr val="00B5E0"/>
                          </a:solidFill>
                          <a:effectLst/>
                          <a:latin typeface="Poppins Medium" pitchFamily="2" charset="77"/>
                          <a:cs typeface="Poppins Medium" pitchFamily="2" charset="77"/>
                        </a:rPr>
                        <a:t> November, 1918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5959790"/>
                  </a:ext>
                </a:extLst>
              </a:tr>
              <a:tr h="330046">
                <a:tc>
                  <a:txBody>
                    <a:bodyPr/>
                    <a:lstStyle/>
                    <a:p>
                      <a:pPr algn="l" rtl="0" fontAlgn="base"/>
                      <a:r>
                        <a:rPr lang="en-US" sz="2000" b="0" i="0" dirty="0">
                          <a:solidFill>
                            <a:srgbClr val="76BB58"/>
                          </a:solidFill>
                          <a:effectLst/>
                          <a:latin typeface="Poppins Medium" pitchFamily="2" charset="77"/>
                          <a:cs typeface="Poppins Medium" pitchFamily="2" charset="77"/>
                        </a:rPr>
                        <a:t>Apparently, Taylor Swift’s boyfriend is going to propose to her next year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946858"/>
                  </a:ext>
                </a:extLst>
              </a:tr>
              <a:tr h="330046">
                <a:tc>
                  <a:txBody>
                    <a:bodyPr/>
                    <a:lstStyle/>
                    <a:p>
                      <a:pPr algn="l" rtl="0" fontAlgn="base"/>
                      <a:r>
                        <a:rPr lang="en-US" sz="2000" b="0" i="0" dirty="0">
                          <a:solidFill>
                            <a:srgbClr val="00B5E0"/>
                          </a:solidFill>
                          <a:effectLst/>
                          <a:latin typeface="Poppins Medium" pitchFamily="2" charset="77"/>
                          <a:cs typeface="Poppins Medium" pitchFamily="2" charset="77"/>
                        </a:rPr>
                        <a:t>NASA has launched a new rocket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52597364"/>
                  </a:ext>
                </a:extLst>
              </a:tr>
              <a:tr h="330046">
                <a:tc>
                  <a:txBody>
                    <a:bodyPr/>
                    <a:lstStyle/>
                    <a:p>
                      <a:pPr algn="l" rtl="0" fontAlgn="base"/>
                      <a:r>
                        <a:rPr lang="en-US" sz="2000" b="0" i="0" dirty="0" err="1">
                          <a:solidFill>
                            <a:srgbClr val="76BB58"/>
                          </a:solidFill>
                          <a:effectLst/>
                          <a:latin typeface="Poppins Medium" pitchFamily="2" charset="77"/>
                          <a:cs typeface="Poppins Medium" pitchFamily="2" charset="77"/>
                        </a:rPr>
                        <a:t>Labour</a:t>
                      </a:r>
                      <a:r>
                        <a:rPr lang="en-US" sz="2000" b="0" i="0" dirty="0">
                          <a:solidFill>
                            <a:srgbClr val="76BB58"/>
                          </a:solidFill>
                          <a:effectLst/>
                          <a:latin typeface="Poppins Medium" pitchFamily="2" charset="77"/>
                          <a:cs typeface="Poppins Medium" pitchFamily="2" charset="77"/>
                        </a:rPr>
                        <a:t> won by a landslide in the July 2024 general election </a:t>
                      </a:r>
                    </a:p>
                  </a:txBody>
                  <a:tcPr marL="66675" marR="6667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5741305"/>
                  </a:ext>
                </a:extLst>
              </a:tr>
            </a:tbl>
          </a:graphicData>
        </a:graphic>
      </p:graphicFrame>
      <p:cxnSp>
        <p:nvCxnSpPr>
          <p:cNvPr id="6" name="Straight Connector 5">
            <a:extLst>
              <a:ext uri="{FF2B5EF4-FFF2-40B4-BE49-F238E27FC236}">
                <a16:creationId xmlns:a16="http://schemas.microsoft.com/office/drawing/2014/main" id="{600663F7-5E54-D7F3-3236-2113828F98F9}"/>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34A0A7B0-F31E-F9BF-6122-21961E60B4A7}"/>
              </a:ext>
            </a:extLst>
          </p:cNvPr>
          <p:cNvPicPr>
            <a:picLocks noChangeAspect="1"/>
          </p:cNvPicPr>
          <p:nvPr/>
        </p:nvPicPr>
        <p:blipFill>
          <a:blip r:embed="rId2"/>
          <a:stretch>
            <a:fillRect/>
          </a:stretch>
        </p:blipFill>
        <p:spPr>
          <a:xfrm>
            <a:off x="9589888" y="5825613"/>
            <a:ext cx="1941194" cy="623357"/>
          </a:xfrm>
          <a:prstGeom prst="rect">
            <a:avLst/>
          </a:prstGeom>
        </p:spPr>
      </p:pic>
      <p:pic>
        <p:nvPicPr>
          <p:cNvPr id="7" name="Picture 6">
            <a:extLst>
              <a:ext uri="{FF2B5EF4-FFF2-40B4-BE49-F238E27FC236}">
                <a16:creationId xmlns:a16="http://schemas.microsoft.com/office/drawing/2014/main" id="{208F5592-2472-411A-3835-0AB1CFA091B0}"/>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2311965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63F9CD-A06F-F1D4-1EF4-73A4653ECCC3}"/>
              </a:ext>
            </a:extLst>
          </p:cNvPr>
          <p:cNvSpPr>
            <a:spLocks noGrp="1"/>
          </p:cNvSpPr>
          <p:nvPr>
            <p:ph idx="1"/>
          </p:nvPr>
        </p:nvSpPr>
        <p:spPr>
          <a:xfrm>
            <a:off x="848032" y="1796038"/>
            <a:ext cx="10505768" cy="4029575"/>
          </a:xfrm>
        </p:spPr>
        <p:txBody>
          <a:bodyPr vert="horz" lIns="0" tIns="0" rIns="0" bIns="0" rtlCol="0" anchor="t">
            <a:normAutofit/>
          </a:bodyPr>
          <a:lstStyle/>
          <a:p>
            <a:pPr>
              <a:lnSpc>
                <a:spcPts val="3600"/>
              </a:lnSpc>
              <a:spcAft>
                <a:spcPts val="200"/>
              </a:spcAft>
            </a:pPr>
            <a:r>
              <a:rPr lang="en-US" sz="2200" dirty="0">
                <a:solidFill>
                  <a:srgbClr val="00B5E0"/>
                </a:solidFill>
                <a:latin typeface="Poppins Medium" pitchFamily="2" charset="77"/>
                <a:ea typeface="Verdana"/>
                <a:cs typeface="Poppins Medium" pitchFamily="2" charset="77"/>
              </a:rPr>
              <a:t>Being up to date with the latest news is useful and empowering</a:t>
            </a:r>
          </a:p>
          <a:p>
            <a:pPr>
              <a:lnSpc>
                <a:spcPts val="3600"/>
              </a:lnSpc>
              <a:spcAft>
                <a:spcPts val="200"/>
              </a:spcAft>
            </a:pPr>
            <a:r>
              <a:rPr lang="en-US" sz="2200" dirty="0">
                <a:solidFill>
                  <a:srgbClr val="00B5E0"/>
                </a:solidFill>
                <a:latin typeface="Poppins Medium" pitchFamily="2" charset="77"/>
                <a:ea typeface="Verdana"/>
                <a:cs typeface="Poppins Medium" pitchFamily="2" charset="77"/>
              </a:rPr>
              <a:t>It’s good to be someone who is ‘in the know’, and can tell news to others</a:t>
            </a:r>
          </a:p>
          <a:p>
            <a:pPr>
              <a:lnSpc>
                <a:spcPts val="3600"/>
              </a:lnSpc>
              <a:spcAft>
                <a:spcPts val="200"/>
              </a:spcAft>
            </a:pPr>
            <a:r>
              <a:rPr lang="en-US" sz="2200" dirty="0">
                <a:solidFill>
                  <a:srgbClr val="00B5E0"/>
                </a:solidFill>
                <a:latin typeface="Poppins Medium" pitchFamily="2" charset="77"/>
                <a:ea typeface="Verdana"/>
                <a:cs typeface="Poppins Medium" pitchFamily="2" charset="77"/>
              </a:rPr>
              <a:t>We may want to talk about how the news makes us think or feel</a:t>
            </a:r>
          </a:p>
          <a:p>
            <a:pPr>
              <a:lnSpc>
                <a:spcPts val="3600"/>
              </a:lnSpc>
              <a:spcAft>
                <a:spcPts val="200"/>
              </a:spcAft>
            </a:pPr>
            <a:r>
              <a:rPr lang="en-US" sz="2200" dirty="0">
                <a:solidFill>
                  <a:srgbClr val="00B5E0"/>
                </a:solidFill>
                <a:latin typeface="Poppins Medium" pitchFamily="2" charset="77"/>
                <a:ea typeface="Verdana"/>
                <a:cs typeface="Poppins Medium" pitchFamily="2" charset="77"/>
              </a:rPr>
              <a:t>We might find a story difficult to understand, or upsetting, and be looking for help with that</a:t>
            </a:r>
          </a:p>
          <a:p>
            <a:pPr>
              <a:lnSpc>
                <a:spcPts val="3600"/>
              </a:lnSpc>
              <a:spcAft>
                <a:spcPts val="200"/>
              </a:spcAft>
            </a:pPr>
            <a:r>
              <a:rPr lang="en-US" sz="2200" dirty="0">
                <a:solidFill>
                  <a:srgbClr val="00B5E0"/>
                </a:solidFill>
                <a:latin typeface="Poppins Medium" pitchFamily="2" charset="77"/>
                <a:ea typeface="Verdana"/>
                <a:cs typeface="Poppins Medium" pitchFamily="2" charset="77"/>
              </a:rPr>
              <a:t>We might want to share our opinions, and hear those of others</a:t>
            </a:r>
            <a:endParaRPr lang="en-US" sz="2200" dirty="0">
              <a:solidFill>
                <a:srgbClr val="00B5E0"/>
              </a:solidFill>
              <a:latin typeface="Poppins Medium" pitchFamily="2" charset="77"/>
              <a:cs typeface="Poppins Medium" pitchFamily="2" charset="77"/>
            </a:endParaRPr>
          </a:p>
        </p:txBody>
      </p:sp>
      <p:cxnSp>
        <p:nvCxnSpPr>
          <p:cNvPr id="6" name="Straight Connector 5">
            <a:extLst>
              <a:ext uri="{FF2B5EF4-FFF2-40B4-BE49-F238E27FC236}">
                <a16:creationId xmlns:a16="http://schemas.microsoft.com/office/drawing/2014/main" id="{B1C8E7A7-AE3B-4AC8-3B03-008575016CEB}"/>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7" name="Title 1">
            <a:extLst>
              <a:ext uri="{FF2B5EF4-FFF2-40B4-BE49-F238E27FC236}">
                <a16:creationId xmlns:a16="http://schemas.microsoft.com/office/drawing/2014/main" id="{717356F9-083E-9501-9D00-0A21B105A2A3}"/>
              </a:ext>
            </a:extLst>
          </p:cNvPr>
          <p:cNvSpPr txBox="1">
            <a:spLocks/>
          </p:cNvSpPr>
          <p:nvPr/>
        </p:nvSpPr>
        <p:spPr>
          <a:xfrm>
            <a:off x="838200" y="528492"/>
            <a:ext cx="10515600" cy="723896"/>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ea typeface="Roboto" panose="02000000000000000000" pitchFamily="2" charset="0"/>
                <a:cs typeface="Poppins" pitchFamily="2" charset="77"/>
              </a:rPr>
              <a:t>Why do we share news?</a:t>
            </a:r>
          </a:p>
        </p:txBody>
      </p:sp>
      <p:pic>
        <p:nvPicPr>
          <p:cNvPr id="2" name="Picture 1">
            <a:extLst>
              <a:ext uri="{FF2B5EF4-FFF2-40B4-BE49-F238E27FC236}">
                <a16:creationId xmlns:a16="http://schemas.microsoft.com/office/drawing/2014/main" id="{F8F3EE32-A70F-846C-3BF4-33AB1F28C6E6}"/>
              </a:ext>
            </a:extLst>
          </p:cNvPr>
          <p:cNvPicPr>
            <a:picLocks noChangeAspect="1"/>
          </p:cNvPicPr>
          <p:nvPr/>
        </p:nvPicPr>
        <p:blipFill>
          <a:blip r:embed="rId2"/>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1819924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157CC8-E6CC-9384-1052-A102BF70FB24}"/>
              </a:ext>
            </a:extLst>
          </p:cNvPr>
          <p:cNvSpPr>
            <a:spLocks noGrp="1"/>
          </p:cNvSpPr>
          <p:nvPr>
            <p:ph idx="1"/>
          </p:nvPr>
        </p:nvSpPr>
        <p:spPr>
          <a:xfrm>
            <a:off x="838200" y="1825625"/>
            <a:ext cx="10055942" cy="4351338"/>
          </a:xfrm>
        </p:spPr>
        <p:txBody>
          <a:bodyPr vert="horz" lIns="0" tIns="0" rIns="0" bIns="0" rtlCol="0" anchor="t">
            <a:normAutofit/>
          </a:bodyPr>
          <a:lstStyle/>
          <a:p>
            <a:pPr>
              <a:lnSpc>
                <a:spcPts val="3600"/>
              </a:lnSpc>
              <a:spcAft>
                <a:spcPts val="200"/>
              </a:spcAft>
            </a:pPr>
            <a:r>
              <a:rPr lang="en-US" sz="2200" dirty="0">
                <a:solidFill>
                  <a:srgbClr val="00B5E0"/>
                </a:solidFill>
                <a:latin typeface="Poppins Medium" pitchFamily="2" charset="77"/>
                <a:ea typeface="Verdana"/>
                <a:cs typeface="Poppins Medium" pitchFamily="2" charset="77"/>
              </a:rPr>
              <a:t>Facts that can be checked - Does the news give you factually correct information that can be checked in another place?</a:t>
            </a:r>
            <a:endParaRPr lang="en-US" sz="2200" dirty="0">
              <a:solidFill>
                <a:srgbClr val="00B5E0"/>
              </a:solidFill>
              <a:latin typeface="Poppins Medium" pitchFamily="2" charset="77"/>
              <a:cs typeface="Poppins Medium" pitchFamily="2" charset="77"/>
            </a:endParaRPr>
          </a:p>
          <a:p>
            <a:pPr>
              <a:lnSpc>
                <a:spcPts val="3600"/>
              </a:lnSpc>
              <a:spcAft>
                <a:spcPts val="200"/>
              </a:spcAft>
            </a:pPr>
            <a:r>
              <a:rPr lang="en-US" sz="2200" dirty="0">
                <a:solidFill>
                  <a:srgbClr val="00B5E0"/>
                </a:solidFill>
                <a:latin typeface="Poppins Medium" pitchFamily="2" charset="77"/>
                <a:ea typeface="Verdana"/>
                <a:cs typeface="Poppins Medium" pitchFamily="2" charset="77"/>
              </a:rPr>
              <a:t>Independent – Does it give you a balanced view, or is it opinionated or biased?</a:t>
            </a:r>
          </a:p>
          <a:p>
            <a:pPr>
              <a:lnSpc>
                <a:spcPts val="3600"/>
              </a:lnSpc>
              <a:spcAft>
                <a:spcPts val="200"/>
              </a:spcAft>
            </a:pPr>
            <a:r>
              <a:rPr lang="en-US" sz="2200" dirty="0">
                <a:solidFill>
                  <a:srgbClr val="00B5E0"/>
                </a:solidFill>
                <a:latin typeface="Poppins Medium" pitchFamily="2" charset="77"/>
                <a:ea typeface="Verdana"/>
                <a:cs typeface="Poppins Medium" pitchFamily="2" charset="77"/>
              </a:rPr>
              <a:t>Named – Is it clear who created the news and will the </a:t>
            </a:r>
            <a:r>
              <a:rPr lang="en-US" sz="2200" dirty="0" err="1">
                <a:solidFill>
                  <a:srgbClr val="00B5E0"/>
                </a:solidFill>
                <a:latin typeface="Poppins Medium" pitchFamily="2" charset="77"/>
                <a:ea typeface="Verdana"/>
                <a:cs typeface="Poppins Medium" pitchFamily="2" charset="77"/>
              </a:rPr>
              <a:t>organisation</a:t>
            </a:r>
            <a:r>
              <a:rPr lang="en-US" sz="2200" dirty="0">
                <a:solidFill>
                  <a:srgbClr val="00B5E0"/>
                </a:solidFill>
                <a:latin typeface="Poppins Medium" pitchFamily="2" charset="77"/>
                <a:ea typeface="Verdana"/>
                <a:cs typeface="Poppins Medium" pitchFamily="2" charset="77"/>
              </a:rPr>
              <a:t> correct mistakes?</a:t>
            </a:r>
          </a:p>
          <a:p>
            <a:pPr>
              <a:lnSpc>
                <a:spcPts val="3600"/>
              </a:lnSpc>
              <a:spcAft>
                <a:spcPts val="200"/>
              </a:spcAft>
            </a:pPr>
            <a:r>
              <a:rPr lang="en-US" sz="2200" dirty="0">
                <a:solidFill>
                  <a:srgbClr val="00B5E0"/>
                </a:solidFill>
                <a:latin typeface="Poppins Medium" pitchFamily="2" charset="77"/>
                <a:ea typeface="Verdana"/>
                <a:cs typeface="Poppins Medium" pitchFamily="2" charset="77"/>
              </a:rPr>
              <a:t>Responsible – Does the news come from a place that complies with a code of conduct or legal requirements?</a:t>
            </a:r>
          </a:p>
          <a:p>
            <a:pPr>
              <a:lnSpc>
                <a:spcPts val="3600"/>
              </a:lnSpc>
              <a:spcAft>
                <a:spcPts val="200"/>
              </a:spcAft>
            </a:pPr>
            <a:endParaRPr lang="en-US" sz="2200" dirty="0">
              <a:solidFill>
                <a:srgbClr val="00B5E0"/>
              </a:solidFill>
              <a:latin typeface="Poppins Medium" pitchFamily="2" charset="77"/>
              <a:cs typeface="Poppins Medium" pitchFamily="2" charset="77"/>
            </a:endParaRPr>
          </a:p>
        </p:txBody>
      </p:sp>
      <p:cxnSp>
        <p:nvCxnSpPr>
          <p:cNvPr id="6" name="Straight Connector 5">
            <a:extLst>
              <a:ext uri="{FF2B5EF4-FFF2-40B4-BE49-F238E27FC236}">
                <a16:creationId xmlns:a16="http://schemas.microsoft.com/office/drawing/2014/main" id="{F98107AE-EA54-EC3A-B0A4-1417B31FC3CD}"/>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7" name="Title 1">
            <a:extLst>
              <a:ext uri="{FF2B5EF4-FFF2-40B4-BE49-F238E27FC236}">
                <a16:creationId xmlns:a16="http://schemas.microsoft.com/office/drawing/2014/main" id="{BDF18D87-6025-CA01-E899-8BC8FDB40E7E}"/>
              </a:ext>
            </a:extLst>
          </p:cNvPr>
          <p:cNvSpPr txBox="1">
            <a:spLocks/>
          </p:cNvSpPr>
          <p:nvPr/>
        </p:nvSpPr>
        <p:spPr>
          <a:xfrm>
            <a:off x="838200" y="528492"/>
            <a:ext cx="10515600" cy="723896"/>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The ‘reliable news source’ checklist</a:t>
            </a:r>
            <a:endParaRPr lang="en-US" sz="3200" b="1" dirty="0">
              <a:solidFill>
                <a:srgbClr val="00B5E0"/>
              </a:solidFill>
              <a:latin typeface="Poppins" pitchFamily="2" charset="77"/>
              <a:ea typeface="Roboto" panose="02000000000000000000" pitchFamily="2" charset="0"/>
              <a:cs typeface="Poppins" pitchFamily="2" charset="77"/>
            </a:endParaRPr>
          </a:p>
        </p:txBody>
      </p:sp>
      <p:pic>
        <p:nvPicPr>
          <p:cNvPr id="2" name="Picture 1">
            <a:extLst>
              <a:ext uri="{FF2B5EF4-FFF2-40B4-BE49-F238E27FC236}">
                <a16:creationId xmlns:a16="http://schemas.microsoft.com/office/drawing/2014/main" id="{9E046242-CDE9-CBCF-D822-8CF533FBADB8}"/>
              </a:ext>
            </a:extLst>
          </p:cNvPr>
          <p:cNvPicPr>
            <a:picLocks noChangeAspect="1"/>
          </p:cNvPicPr>
          <p:nvPr/>
        </p:nvPicPr>
        <p:blipFill>
          <a:blip r:embed="rId2"/>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1070040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0E59DF3-0628-8431-55C3-4F66623E3997}"/>
              </a:ext>
            </a:extLst>
          </p:cNvPr>
          <p:cNvSpPr txBox="1">
            <a:spLocks/>
          </p:cNvSpPr>
          <p:nvPr/>
        </p:nvSpPr>
        <p:spPr>
          <a:xfrm>
            <a:off x="848032" y="2386569"/>
            <a:ext cx="10199689" cy="2414486"/>
          </a:xfrm>
          <a:prstGeom prst="rect">
            <a:avLst/>
          </a:prstGeom>
        </p:spPr>
        <p:txBody>
          <a:bodyPr vert="horz" lIns="0" tIns="0" rIns="0" bIns="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4200"/>
              </a:lnSpc>
              <a:tabLst>
                <a:tab pos="528638" algn="l"/>
              </a:tabLst>
            </a:pPr>
            <a:r>
              <a:rPr lang="en-US" sz="2200" dirty="0">
                <a:solidFill>
                  <a:srgbClr val="00B5E0"/>
                </a:solidFill>
                <a:latin typeface="Poppins Medium" pitchFamily="2" charset="77"/>
                <a:cs typeface="Poppins Medium" pitchFamily="2" charset="77"/>
              </a:rPr>
              <a:t>Do I have all the facts?</a:t>
            </a:r>
          </a:p>
          <a:p>
            <a:pPr>
              <a:lnSpc>
                <a:spcPts val="4200"/>
              </a:lnSpc>
              <a:tabLst>
                <a:tab pos="528638" algn="l"/>
              </a:tabLst>
            </a:pPr>
            <a:r>
              <a:rPr lang="en-US" sz="2200" dirty="0">
                <a:solidFill>
                  <a:srgbClr val="00B5E0"/>
                </a:solidFill>
                <a:latin typeface="Poppins Medium" pitchFamily="2" charset="77"/>
                <a:cs typeface="Poppins Medium" pitchFamily="2" charset="77"/>
              </a:rPr>
              <a:t>Can I trust my sources of information?</a:t>
            </a:r>
          </a:p>
          <a:p>
            <a:pPr>
              <a:lnSpc>
                <a:spcPts val="4200"/>
              </a:lnSpc>
              <a:tabLst>
                <a:tab pos="528638" algn="l"/>
              </a:tabLst>
            </a:pPr>
            <a:r>
              <a:rPr lang="en-US" sz="2200" dirty="0">
                <a:solidFill>
                  <a:srgbClr val="00B5E0"/>
                </a:solidFill>
                <a:latin typeface="Poppins Medium" pitchFamily="2" charset="77"/>
                <a:cs typeface="Poppins Medium" pitchFamily="2" charset="77"/>
              </a:rPr>
              <a:t>Have I considered both sides of the argument?</a:t>
            </a:r>
          </a:p>
          <a:p>
            <a:pPr>
              <a:lnSpc>
                <a:spcPts val="4200"/>
              </a:lnSpc>
              <a:tabLst>
                <a:tab pos="528638" algn="l"/>
              </a:tabLst>
            </a:pPr>
            <a:endParaRPr lang="en-US" sz="2200" dirty="0">
              <a:solidFill>
                <a:srgbClr val="00B5E0"/>
              </a:solidFill>
              <a:latin typeface="Poppins Medium" pitchFamily="2" charset="77"/>
              <a:cs typeface="Poppins Medium" pitchFamily="2" charset="77"/>
            </a:endParaRPr>
          </a:p>
        </p:txBody>
      </p:sp>
      <p:sp>
        <p:nvSpPr>
          <p:cNvPr id="15" name="Title 1">
            <a:extLst>
              <a:ext uri="{FF2B5EF4-FFF2-40B4-BE49-F238E27FC236}">
                <a16:creationId xmlns:a16="http://schemas.microsoft.com/office/drawing/2014/main" id="{5A22EA1E-7BC2-F8CC-30C8-DEE4EACA5514}"/>
              </a:ext>
            </a:extLst>
          </p:cNvPr>
          <p:cNvSpPr txBox="1">
            <a:spLocks/>
          </p:cNvSpPr>
          <p:nvPr/>
        </p:nvSpPr>
        <p:spPr>
          <a:xfrm>
            <a:off x="848032" y="540772"/>
            <a:ext cx="8384458" cy="754634"/>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700" b="1" dirty="0">
                <a:solidFill>
                  <a:srgbClr val="00B5E0"/>
                </a:solidFill>
                <a:latin typeface="Poppins" pitchFamily="2" charset="77"/>
                <a:ea typeface="Roboto" panose="02000000000000000000" pitchFamily="2" charset="0"/>
                <a:cs typeface="Poppins" pitchFamily="2" charset="77"/>
              </a:rPr>
              <a:t>Before we voice our opinion, we need to check.. </a:t>
            </a:r>
          </a:p>
        </p:txBody>
      </p:sp>
      <p:cxnSp>
        <p:nvCxnSpPr>
          <p:cNvPr id="21" name="Straight Connector 20">
            <a:extLst>
              <a:ext uri="{FF2B5EF4-FFF2-40B4-BE49-F238E27FC236}">
                <a16:creationId xmlns:a16="http://schemas.microsoft.com/office/drawing/2014/main" id="{72ED3194-BBF4-B2D5-4838-5FA1D70A0A98}"/>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BDC086B-FC63-EED8-0FFC-66AB671615F1}"/>
              </a:ext>
            </a:extLst>
          </p:cNvPr>
          <p:cNvPicPr>
            <a:picLocks noChangeAspect="1"/>
          </p:cNvPicPr>
          <p:nvPr/>
        </p:nvPicPr>
        <p:blipFill>
          <a:blip r:embed="rId2"/>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2713971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close-up of a piece of paper&#10;&#10;Description automatically generated">
            <a:extLst>
              <a:ext uri="{FF2B5EF4-FFF2-40B4-BE49-F238E27FC236}">
                <a16:creationId xmlns:a16="http://schemas.microsoft.com/office/drawing/2014/main" id="{4C604345-EBDB-7F36-A3E9-F53DE666DB33}"/>
              </a:ext>
            </a:extLst>
          </p:cNvPr>
          <p:cNvPicPr>
            <a:picLocks noGrp="1" noChangeAspect="1"/>
          </p:cNvPicPr>
          <p:nvPr>
            <p:ph idx="1"/>
          </p:nvPr>
        </p:nvPicPr>
        <p:blipFill>
          <a:blip r:embed="rId2"/>
          <a:stretch>
            <a:fillRect/>
          </a:stretch>
        </p:blipFill>
        <p:spPr>
          <a:xfrm>
            <a:off x="671052" y="2344724"/>
            <a:ext cx="11086436" cy="2286269"/>
          </a:xfrm>
        </p:spPr>
      </p:pic>
      <p:cxnSp>
        <p:nvCxnSpPr>
          <p:cNvPr id="6" name="Straight Connector 5">
            <a:extLst>
              <a:ext uri="{FF2B5EF4-FFF2-40B4-BE49-F238E27FC236}">
                <a16:creationId xmlns:a16="http://schemas.microsoft.com/office/drawing/2014/main" id="{39A59E50-4D13-F67A-7ECC-002AF6A91BE9}"/>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7" name="Title 1">
            <a:extLst>
              <a:ext uri="{FF2B5EF4-FFF2-40B4-BE49-F238E27FC236}">
                <a16:creationId xmlns:a16="http://schemas.microsoft.com/office/drawing/2014/main" id="{D9D3A8E6-43C1-FD03-2050-9857AE994869}"/>
              </a:ext>
            </a:extLst>
          </p:cNvPr>
          <p:cNvSpPr txBox="1">
            <a:spLocks/>
          </p:cNvSpPr>
          <p:nvPr/>
        </p:nvSpPr>
        <p:spPr>
          <a:xfrm>
            <a:off x="838200" y="528492"/>
            <a:ext cx="10515600" cy="723896"/>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Who, what, where, why, when and how?</a:t>
            </a:r>
            <a:endParaRPr lang="en-US" sz="3200" b="1" dirty="0">
              <a:solidFill>
                <a:srgbClr val="00B5E0"/>
              </a:solidFill>
              <a:latin typeface="Poppins" pitchFamily="2" charset="77"/>
              <a:ea typeface="Roboto" panose="02000000000000000000" pitchFamily="2" charset="0"/>
              <a:cs typeface="Poppins" pitchFamily="2" charset="77"/>
            </a:endParaRPr>
          </a:p>
        </p:txBody>
      </p:sp>
      <p:pic>
        <p:nvPicPr>
          <p:cNvPr id="2" name="Picture 1">
            <a:extLst>
              <a:ext uri="{FF2B5EF4-FFF2-40B4-BE49-F238E27FC236}">
                <a16:creationId xmlns:a16="http://schemas.microsoft.com/office/drawing/2014/main" id="{EAB4FFAF-3034-179F-E758-DEB2807779D3}"/>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2678045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3F57FD2-C2CF-9142-54AE-69EC5C6F9D7B}"/>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8" name="Title 1">
            <a:extLst>
              <a:ext uri="{FF2B5EF4-FFF2-40B4-BE49-F238E27FC236}">
                <a16:creationId xmlns:a16="http://schemas.microsoft.com/office/drawing/2014/main" id="{5EDDDE32-985F-BBB7-67BA-F8BACE21CEA0}"/>
              </a:ext>
            </a:extLst>
          </p:cNvPr>
          <p:cNvSpPr txBox="1">
            <a:spLocks/>
          </p:cNvSpPr>
          <p:nvPr/>
        </p:nvSpPr>
        <p:spPr>
          <a:xfrm>
            <a:off x="838200" y="528492"/>
            <a:ext cx="10515600" cy="723896"/>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ea typeface="Roboto" panose="02000000000000000000" pitchFamily="2" charset="0"/>
                <a:cs typeface="Poppins" pitchFamily="2" charset="77"/>
              </a:rPr>
              <a:t>How news stories are structured</a:t>
            </a:r>
          </a:p>
        </p:txBody>
      </p:sp>
      <p:pic>
        <p:nvPicPr>
          <p:cNvPr id="15" name="Content Placeholder 14">
            <a:extLst>
              <a:ext uri="{FF2B5EF4-FFF2-40B4-BE49-F238E27FC236}">
                <a16:creationId xmlns:a16="http://schemas.microsoft.com/office/drawing/2014/main" id="{88ACAC0B-ADA1-1812-4B5D-81962C5400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3407" y="1828803"/>
            <a:ext cx="10550393" cy="4195478"/>
          </a:xfrm>
        </p:spPr>
      </p:pic>
      <p:pic>
        <p:nvPicPr>
          <p:cNvPr id="2" name="Picture 1">
            <a:extLst>
              <a:ext uri="{FF2B5EF4-FFF2-40B4-BE49-F238E27FC236}">
                <a16:creationId xmlns:a16="http://schemas.microsoft.com/office/drawing/2014/main" id="{87EA1C15-768B-03CC-E004-73A9425AEB27}"/>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2604298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4B1F0100-FB15-69E7-489C-6BB5BEFC8F6A}"/>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sp>
        <p:nvSpPr>
          <p:cNvPr id="9" name="Title 1">
            <a:extLst>
              <a:ext uri="{FF2B5EF4-FFF2-40B4-BE49-F238E27FC236}">
                <a16:creationId xmlns:a16="http://schemas.microsoft.com/office/drawing/2014/main" id="{030A195C-A82C-FF87-07D4-5AAFF372684B}"/>
              </a:ext>
            </a:extLst>
          </p:cNvPr>
          <p:cNvSpPr txBox="1">
            <a:spLocks/>
          </p:cNvSpPr>
          <p:nvPr/>
        </p:nvSpPr>
        <p:spPr>
          <a:xfrm>
            <a:off x="838200" y="528492"/>
            <a:ext cx="10515600" cy="723896"/>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So much information…</a:t>
            </a:r>
            <a:endParaRPr lang="en-US" sz="3200" b="1" dirty="0">
              <a:solidFill>
                <a:srgbClr val="00B5E0"/>
              </a:solidFill>
              <a:latin typeface="Poppins" pitchFamily="2" charset="77"/>
              <a:ea typeface="Roboto" panose="02000000000000000000" pitchFamily="2" charset="0"/>
              <a:cs typeface="Poppins" pitchFamily="2" charset="77"/>
            </a:endParaRPr>
          </a:p>
        </p:txBody>
      </p:sp>
      <p:pic>
        <p:nvPicPr>
          <p:cNvPr id="13" name="Content Placeholder 12">
            <a:extLst>
              <a:ext uri="{FF2B5EF4-FFF2-40B4-BE49-F238E27FC236}">
                <a16:creationId xmlns:a16="http://schemas.microsoft.com/office/drawing/2014/main" id="{15944510-9366-4355-939E-57FB5996499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35782" y="1549360"/>
            <a:ext cx="9320436" cy="4361602"/>
          </a:xfrm>
        </p:spPr>
      </p:pic>
      <p:pic>
        <p:nvPicPr>
          <p:cNvPr id="2" name="Picture 1">
            <a:extLst>
              <a:ext uri="{FF2B5EF4-FFF2-40B4-BE49-F238E27FC236}">
                <a16:creationId xmlns:a16="http://schemas.microsoft.com/office/drawing/2014/main" id="{771F5805-EE54-9138-5B83-B61C675F3459}"/>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4101097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95BC5CF-16F0-1F07-9898-E3E64129648E}"/>
              </a:ext>
            </a:extLst>
          </p:cNvPr>
          <p:cNvSpPr txBox="1"/>
          <p:nvPr/>
        </p:nvSpPr>
        <p:spPr>
          <a:xfrm>
            <a:off x="838200" y="1514983"/>
            <a:ext cx="9115777"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b="1" dirty="0">
                <a:latin typeface="Poppins" pitchFamily="2" charset="77"/>
                <a:cs typeface="Poppins" pitchFamily="2" charset="77"/>
              </a:rPr>
              <a:t>Let's pull out all the facts from this tricky lead paragraph...</a:t>
            </a:r>
          </a:p>
        </p:txBody>
      </p:sp>
      <p:cxnSp>
        <p:nvCxnSpPr>
          <p:cNvPr id="7" name="Straight Connector 6">
            <a:extLst>
              <a:ext uri="{FF2B5EF4-FFF2-40B4-BE49-F238E27FC236}">
                <a16:creationId xmlns:a16="http://schemas.microsoft.com/office/drawing/2014/main" id="{C904924E-1447-9363-6967-F78E690206D5}"/>
              </a:ext>
            </a:extLst>
          </p:cNvPr>
          <p:cNvCxnSpPr>
            <a:cxnSpLocks/>
          </p:cNvCxnSpPr>
          <p:nvPr/>
        </p:nvCxnSpPr>
        <p:spPr>
          <a:xfrm flipH="1">
            <a:off x="848032" y="1032387"/>
            <a:ext cx="10505768" cy="0"/>
          </a:xfrm>
          <a:prstGeom prst="line">
            <a:avLst/>
          </a:prstGeom>
          <a:ln w="50800">
            <a:solidFill>
              <a:srgbClr val="76BB58"/>
            </a:solidFill>
          </a:ln>
        </p:spPr>
        <p:style>
          <a:lnRef idx="2">
            <a:schemeClr val="accent1"/>
          </a:lnRef>
          <a:fillRef idx="0">
            <a:schemeClr val="accent1"/>
          </a:fillRef>
          <a:effectRef idx="1">
            <a:schemeClr val="accent1"/>
          </a:effectRef>
          <a:fontRef idx="minor">
            <a:schemeClr val="tx1"/>
          </a:fontRef>
        </p:style>
      </p:cxnSp>
      <p:pic>
        <p:nvPicPr>
          <p:cNvPr id="15" name="Content Placeholder 14">
            <a:extLst>
              <a:ext uri="{FF2B5EF4-FFF2-40B4-BE49-F238E27FC236}">
                <a16:creationId xmlns:a16="http://schemas.microsoft.com/office/drawing/2014/main" id="{05BFDEA4-4259-50E7-0DA8-F486EB6EF4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8176" y="2349910"/>
            <a:ext cx="10695648" cy="2993107"/>
          </a:xfrm>
        </p:spPr>
      </p:pic>
      <p:sp>
        <p:nvSpPr>
          <p:cNvPr id="18" name="Title 1">
            <a:extLst>
              <a:ext uri="{FF2B5EF4-FFF2-40B4-BE49-F238E27FC236}">
                <a16:creationId xmlns:a16="http://schemas.microsoft.com/office/drawing/2014/main" id="{8808130F-A2BC-0448-9656-DDC994CCA37E}"/>
              </a:ext>
            </a:extLst>
          </p:cNvPr>
          <p:cNvSpPr txBox="1">
            <a:spLocks/>
          </p:cNvSpPr>
          <p:nvPr/>
        </p:nvSpPr>
        <p:spPr>
          <a:xfrm>
            <a:off x="838200" y="528492"/>
            <a:ext cx="10515600" cy="723896"/>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B5E0"/>
                </a:solidFill>
                <a:latin typeface="Poppins" pitchFamily="2" charset="77"/>
                <a:cs typeface="Poppins" pitchFamily="2" charset="77"/>
              </a:rPr>
              <a:t>Now you try!</a:t>
            </a:r>
            <a:endParaRPr lang="en-US" sz="3200" b="1" dirty="0">
              <a:solidFill>
                <a:srgbClr val="00B5E0"/>
              </a:solidFill>
              <a:latin typeface="Poppins" pitchFamily="2" charset="77"/>
              <a:ea typeface="Roboto" panose="02000000000000000000" pitchFamily="2" charset="0"/>
              <a:cs typeface="Poppins" pitchFamily="2" charset="77"/>
            </a:endParaRPr>
          </a:p>
        </p:txBody>
      </p:sp>
      <p:pic>
        <p:nvPicPr>
          <p:cNvPr id="2" name="Picture 1">
            <a:extLst>
              <a:ext uri="{FF2B5EF4-FFF2-40B4-BE49-F238E27FC236}">
                <a16:creationId xmlns:a16="http://schemas.microsoft.com/office/drawing/2014/main" id="{147FCA4E-39AE-08AB-D8C8-97D72C9FAD5C}"/>
              </a:ext>
            </a:extLst>
          </p:cNvPr>
          <p:cNvPicPr>
            <a:picLocks noChangeAspect="1"/>
          </p:cNvPicPr>
          <p:nvPr/>
        </p:nvPicPr>
        <p:blipFill>
          <a:blip r:embed="rId3"/>
          <a:stretch>
            <a:fillRect/>
          </a:stretch>
        </p:blipFill>
        <p:spPr>
          <a:xfrm>
            <a:off x="9438968" y="241153"/>
            <a:ext cx="2243034" cy="1028653"/>
          </a:xfrm>
          <a:prstGeom prst="rect">
            <a:avLst/>
          </a:prstGeom>
          <a:effectLst>
            <a:outerShdw blurRad="332673" dist="50800" dir="5400000" sx="91000" sy="91000" algn="ctr" rotWithShape="0">
              <a:srgbClr val="000000">
                <a:alpha val="34495"/>
              </a:srgbClr>
            </a:outerShdw>
          </a:effectLst>
        </p:spPr>
      </p:pic>
    </p:spTree>
    <p:extLst>
      <p:ext uri="{BB962C8B-B14F-4D97-AF65-F5344CB8AC3E}">
        <p14:creationId xmlns:p14="http://schemas.microsoft.com/office/powerpoint/2010/main" val="40198048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141</TotalTime>
  <Words>515</Words>
  <Application>Microsoft Macintosh PowerPoint</Application>
  <PresentationFormat>Widescreen</PresentationFormat>
  <Paragraphs>47</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Aptos</vt:lpstr>
      <vt:lpstr>Aptos Display</vt:lpstr>
      <vt:lpstr>Arial</vt:lpstr>
      <vt:lpstr>Poppins</vt:lpstr>
      <vt:lpstr>Poppins Medium</vt:lpstr>
      <vt:lpstr>Wingdings</vt:lpstr>
      <vt:lpstr>office theme</vt:lpstr>
      <vt:lpstr>PowerPoint Presentation</vt:lpstr>
      <vt:lpstr>Which of these do you think are 'news'?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Fact or opinion?</vt:lpstr>
      <vt:lpstr>Fact or opinion?</vt:lpstr>
      <vt:lpstr>Fact or opinion?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Archive - Brett Yarham</cp:lastModifiedBy>
  <cp:revision>126</cp:revision>
  <dcterms:created xsi:type="dcterms:W3CDTF">2024-08-01T16:17:12Z</dcterms:created>
  <dcterms:modified xsi:type="dcterms:W3CDTF">2024-09-25T14:17:32Z</dcterms:modified>
</cp:coreProperties>
</file>